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9" r:id="rId4"/>
    <p:sldMasterId id="2147483670"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 id="315" r:id="rId66"/>
    <p:sldId id="316" r:id="rId67"/>
  </p:sldIdLst>
  <p:sldSz cy="6858000" cx="12192000"/>
  <p:notesSz cx="6858000" cy="9144000"/>
  <p:embeddedFontLst>
    <p:embeddedFont>
      <p:font typeface="Roboto"/>
      <p:regular r:id="rId68"/>
      <p:bold r:id="rId69"/>
      <p:italic r:id="rId70"/>
      <p:boldItalic r:id="rId7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FA0CCFD5-B5EC-44BF-9A6D-3419BE841D12}">
  <a:tblStyle styleId="{FA0CCFD5-B5EC-44BF-9A6D-3419BE841D12}"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71" Type="http://schemas.openxmlformats.org/officeDocument/2006/relationships/font" Target="fonts/Roboto-boldItalic.fntdata"/><Relationship Id="rId70" Type="http://schemas.openxmlformats.org/officeDocument/2006/relationships/font" Target="fonts/Roboto-italic.fntdata"/><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62" Type="http://schemas.openxmlformats.org/officeDocument/2006/relationships/slide" Target="slides/slide56.xml"/><Relationship Id="rId61" Type="http://schemas.openxmlformats.org/officeDocument/2006/relationships/slide" Target="slides/slide55.xml"/><Relationship Id="rId20" Type="http://schemas.openxmlformats.org/officeDocument/2006/relationships/slide" Target="slides/slide14.xml"/><Relationship Id="rId64" Type="http://schemas.openxmlformats.org/officeDocument/2006/relationships/slide" Target="slides/slide58.xml"/><Relationship Id="rId63" Type="http://schemas.openxmlformats.org/officeDocument/2006/relationships/slide" Target="slides/slide57.xml"/><Relationship Id="rId22" Type="http://schemas.openxmlformats.org/officeDocument/2006/relationships/slide" Target="slides/slide16.xml"/><Relationship Id="rId66" Type="http://schemas.openxmlformats.org/officeDocument/2006/relationships/slide" Target="slides/slide60.xml"/><Relationship Id="rId21" Type="http://schemas.openxmlformats.org/officeDocument/2006/relationships/slide" Target="slides/slide15.xml"/><Relationship Id="rId65" Type="http://schemas.openxmlformats.org/officeDocument/2006/relationships/slide" Target="slides/slide59.xml"/><Relationship Id="rId24" Type="http://schemas.openxmlformats.org/officeDocument/2006/relationships/slide" Target="slides/slide18.xml"/><Relationship Id="rId68" Type="http://schemas.openxmlformats.org/officeDocument/2006/relationships/font" Target="fonts/Roboto-regular.fntdata"/><Relationship Id="rId23" Type="http://schemas.openxmlformats.org/officeDocument/2006/relationships/slide" Target="slides/slide17.xml"/><Relationship Id="rId67" Type="http://schemas.openxmlformats.org/officeDocument/2006/relationships/slide" Target="slides/slide61.xml"/><Relationship Id="rId60" Type="http://schemas.openxmlformats.org/officeDocument/2006/relationships/slide" Target="slides/slide54.xml"/><Relationship Id="rId26" Type="http://schemas.openxmlformats.org/officeDocument/2006/relationships/slide" Target="slides/slide20.xml"/><Relationship Id="rId25" Type="http://schemas.openxmlformats.org/officeDocument/2006/relationships/slide" Target="slides/slide19.xml"/><Relationship Id="rId69" Type="http://schemas.openxmlformats.org/officeDocument/2006/relationships/font" Target="fonts/Roboto-bold.fntdata"/><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11" Type="http://schemas.openxmlformats.org/officeDocument/2006/relationships/slide" Target="slides/slide5.xml"/><Relationship Id="rId55" Type="http://schemas.openxmlformats.org/officeDocument/2006/relationships/slide" Target="slides/slide49.xml"/><Relationship Id="rId10" Type="http://schemas.openxmlformats.org/officeDocument/2006/relationships/slide" Target="slides/slide4.xml"/><Relationship Id="rId54" Type="http://schemas.openxmlformats.org/officeDocument/2006/relationships/slide" Target="slides/slide48.xml"/><Relationship Id="rId13" Type="http://schemas.openxmlformats.org/officeDocument/2006/relationships/slide" Target="slides/slide7.xml"/><Relationship Id="rId57" Type="http://schemas.openxmlformats.org/officeDocument/2006/relationships/slide" Target="slides/slide51.xml"/><Relationship Id="rId12" Type="http://schemas.openxmlformats.org/officeDocument/2006/relationships/slide" Target="slides/slide6.xml"/><Relationship Id="rId56" Type="http://schemas.openxmlformats.org/officeDocument/2006/relationships/slide" Target="slides/slide50.xml"/><Relationship Id="rId15" Type="http://schemas.openxmlformats.org/officeDocument/2006/relationships/slide" Target="slides/slide9.xml"/><Relationship Id="rId59" Type="http://schemas.openxmlformats.org/officeDocument/2006/relationships/slide" Target="slides/slide53.xml"/><Relationship Id="rId14" Type="http://schemas.openxmlformats.org/officeDocument/2006/relationships/slide" Target="slides/slide8.xml"/><Relationship Id="rId58" Type="http://schemas.openxmlformats.org/officeDocument/2006/relationships/slide" Target="slides/slide52.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survey.alchemer.com/s3/5504604/b153c792d361" TargetMode="Externa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summit.digitalwellnessday.com/talks/digital-strain-how-it-affects-our-sleep-and-why-our-blinks-matter/" TargetMode="External"/><Relationship Id="rId3" Type="http://schemas.openxmlformats.org/officeDocument/2006/relationships/hyperlink" Target="https://www.pnas.org/content/110/2/702" TargetMode="External"/><Relationship Id="rId4" Type="http://schemas.openxmlformats.org/officeDocument/2006/relationships/hyperlink" Target="https://www.researchgate.net/publication/233984548_Blink-related_momentary_activation_of_the_default_mode_network_while_viewing_videos" TargetMode="Externa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japantimes.co.jp/news/2008/10/21/reference/jr-gestures/" TargetMode="Externa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positivepsychology.com/emotion-wheel/" TargetMode="Externa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forms.gle/LvDp9QM7fd1VjhA7A" TargetMode="Externa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g15ba52b194b_0_8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6" name="Google Shape;136;g15ba52b194b_0_8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SzPts val="1100"/>
              <a:buNone/>
            </a:pPr>
            <a:r>
              <a:rPr lang="en-US" sz="1100">
                <a:latin typeface="Arial"/>
                <a:ea typeface="Arial"/>
                <a:cs typeface="Arial"/>
                <a:sym typeface="Arial"/>
              </a:rPr>
              <a:t>Note: All material in this series is for educational and informational purposes only, and is not meant to be exhaustive or used as a replacement for professional health support. Also, the presentation is best viewed in slideshow format, as some of the slides are animated. That said, these notes are here for your benefit.</a:t>
            </a:r>
            <a:endParaRPr sz="1100">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NOTE: Portions of this work first appeared in or are derived or adapted from the Digital</a:t>
            </a:r>
            <a:endParaRPr sz="1100">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Wellness Certificate Program. Those portions are Copyright © 2021, Digital Wellness Institute.</a:t>
            </a:r>
            <a:endParaRPr sz="1100">
              <a:latin typeface="Arial"/>
              <a:ea typeface="Arial"/>
              <a:cs typeface="Arial"/>
              <a:sym typeface="Arial"/>
            </a:endParaRPr>
          </a:p>
          <a:p>
            <a:pPr indent="0" lvl="0" marL="0" rtl="0" algn="l">
              <a:lnSpc>
                <a:spcPct val="115000"/>
              </a:lnSpc>
              <a:spcBef>
                <a:spcPts val="0"/>
              </a:spcBef>
              <a:spcAft>
                <a:spcPts val="0"/>
              </a:spcAft>
              <a:buSzPts val="1100"/>
              <a:buNone/>
            </a:pPr>
            <a:r>
              <a:t/>
            </a:r>
            <a:endParaRPr sz="1100">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t/>
            </a:r>
            <a:endParaRPr i="1" sz="1100">
              <a:latin typeface="Arial"/>
              <a:ea typeface="Arial"/>
              <a:cs typeface="Arial"/>
              <a:sym typeface="Arial"/>
            </a:endParaRPr>
          </a:p>
        </p:txBody>
      </p:sp>
      <p:sp>
        <p:nvSpPr>
          <p:cNvPr id="137" name="Google Shape;137;g15ba52b194b_0_8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g1602f6c2606_0_61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https://www.sleep.org/ways-technology-affects-sleep/</a:t>
            </a:r>
            <a:endParaRPr/>
          </a:p>
          <a:p>
            <a:pPr indent="0" lvl="0" marL="0" rtl="0" algn="l">
              <a:spcBef>
                <a:spcPts val="0"/>
              </a:spcBef>
              <a:spcAft>
                <a:spcPts val="0"/>
              </a:spcAft>
              <a:buNone/>
            </a:pPr>
            <a:r>
              <a:t/>
            </a:r>
            <a:endParaRPr/>
          </a:p>
        </p:txBody>
      </p:sp>
      <p:sp>
        <p:nvSpPr>
          <p:cNvPr id="217" name="Google Shape;217;g1602f6c2606_0_6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g1602f6c2606_0_6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6" name="Google Shape;226;g1602f6c2606_0_62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Can just hat tip the research we already mentioned </a:t>
            </a:r>
            <a:r>
              <a:rPr lang="en-US" sz="1700">
                <a:highlight>
                  <a:schemeClr val="accent4"/>
                </a:highlight>
              </a:rPr>
              <a:t>(3 minutes = 27% less positi</a:t>
            </a:r>
            <a:r>
              <a:rPr lang="en-US" sz="1700"/>
              <a:t>ve by the end of the work day)</a:t>
            </a:r>
            <a:endParaRPr sz="1700"/>
          </a:p>
          <a:p>
            <a:pPr indent="0" lvl="0" marL="0" rtl="0" algn="l">
              <a:spcBef>
                <a:spcPts val="0"/>
              </a:spcBef>
              <a:spcAft>
                <a:spcPts val="0"/>
              </a:spcAft>
              <a:buNone/>
            </a:pPr>
            <a:r>
              <a:t/>
            </a:r>
            <a:endParaRPr sz="1700"/>
          </a:p>
          <a:p>
            <a:pPr indent="0" lvl="0" marL="0" rtl="0" algn="l">
              <a:spcBef>
                <a:spcPts val="0"/>
              </a:spcBef>
              <a:spcAft>
                <a:spcPts val="0"/>
              </a:spcAft>
              <a:buNone/>
            </a:pPr>
            <a:r>
              <a:rPr lang="en-US"/>
              <a:t>Another news article about news for when we share the slide deck: </a:t>
            </a:r>
            <a:r>
              <a:rPr lang="en-US" sz="1200"/>
              <a:t>https://michellegielan.com/project/hbr-consuming-negative-news-can-make-you-less-effective-at-work</a:t>
            </a:r>
            <a:endParaRPr/>
          </a:p>
        </p:txBody>
      </p:sp>
      <p:sp>
        <p:nvSpPr>
          <p:cNvPr id="227" name="Google Shape;227;g1602f6c2606_0_62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g1602f6c2606_0_6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9" name="Google Shape;239;g1602f6c2606_0_63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u="sng">
                <a:solidFill>
                  <a:schemeClr val="hlink"/>
                </a:solidFill>
                <a:hlinkClick r:id="rId2"/>
              </a:rPr>
              <a:t>DWI Survey link: https://survey.alchemer.com/s3/5504604/b153c792d361</a:t>
            </a:r>
            <a:endParaRPr u="sng"/>
          </a:p>
          <a:p>
            <a:pPr indent="0" lvl="0" marL="0" marR="0" rtl="0" algn="l">
              <a:lnSpc>
                <a:spcPct val="100000"/>
              </a:lnSpc>
              <a:spcBef>
                <a:spcPts val="0"/>
              </a:spcBef>
              <a:spcAft>
                <a:spcPts val="0"/>
              </a:spcAft>
              <a:buClr>
                <a:schemeClr val="dk1"/>
              </a:buClr>
              <a:buSzPts val="1200"/>
              <a:buFont typeface="Calibri"/>
              <a:buNone/>
            </a:pPr>
            <a:r>
              <a:t/>
            </a:r>
            <a:endParaRPr/>
          </a:p>
          <a:p>
            <a:pPr indent="0" lvl="0" marL="0" rtl="0" algn="l">
              <a:spcBef>
                <a:spcPts val="0"/>
              </a:spcBef>
              <a:spcAft>
                <a:spcPts val="0"/>
              </a:spcAft>
              <a:buNone/>
            </a:pPr>
            <a:r>
              <a:t/>
            </a:r>
            <a:endParaRPr/>
          </a:p>
        </p:txBody>
      </p:sp>
      <p:sp>
        <p:nvSpPr>
          <p:cNvPr id="240" name="Google Shape;240;g1602f6c2606_0_63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g1602f6c2606_0_67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8" name="Google Shape;248;g1602f6c2606_0_67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Where do you often feel impact in your body when you overuse tech?</a:t>
            </a:r>
            <a:endParaRPr/>
          </a:p>
        </p:txBody>
      </p:sp>
      <p:sp>
        <p:nvSpPr>
          <p:cNvPr id="249" name="Google Shape;249;g1602f6c2606_0_67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g1602f6c2606_0_68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2" name="Google Shape;262;g1602f6c2606_0_68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There are lots of resources out there for releasing strain. We'll be sharing a few in this week's folder of resources.</a:t>
            </a:r>
            <a:endParaRPr/>
          </a:p>
        </p:txBody>
      </p:sp>
      <p:sp>
        <p:nvSpPr>
          <p:cNvPr id="263" name="Google Shape;263;g1602f6c2606_0_68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g1602f6c2606_0_69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3" name="Google Shape;273;g1602f6c2606_0_69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Drinking water regularly </a:t>
            </a:r>
            <a:r>
              <a:rPr lang="en-US"/>
              <a:t>throughout</a:t>
            </a:r>
            <a:r>
              <a:rPr lang="en-US"/>
              <a:t> the day can build in natural breaks throughout the day. :) –As we take care of our body by drinking water, it helps take care of us by ensuring we don't go too long without a break (if we listen to our bodies, that is). Jan talked about not filling the water bottle too full so you can refill many times through the day. Also, when we drink more, we need more bio breaks.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idea</a:t>
            </a:r>
            <a:r>
              <a:rPr lang="en-US"/>
              <a:t> credited to James Garrett, shared in a brain plasticity/brain health small group course. The idea of doing a couple of pushups mentioned in the recording comes from BJ Fogg's book, </a:t>
            </a:r>
            <a:r>
              <a:rPr i="1" lang="en-US"/>
              <a:t>Tiny Habits.</a:t>
            </a:r>
            <a:endParaRPr i="1"/>
          </a:p>
        </p:txBody>
      </p:sp>
      <p:sp>
        <p:nvSpPr>
          <p:cNvPr id="274" name="Google Shape;274;g1602f6c2606_0_69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 name="Shape 278"/>
        <p:cNvGrpSpPr/>
        <p:nvPr/>
      </p:nvGrpSpPr>
      <p:grpSpPr>
        <a:xfrm>
          <a:off x="0" y="0"/>
          <a:ext cx="0" cy="0"/>
          <a:chOff x="0" y="0"/>
          <a:chExt cx="0" cy="0"/>
        </a:xfrm>
      </p:grpSpPr>
      <p:sp>
        <p:nvSpPr>
          <p:cNvPr id="279" name="Google Shape;279;g1602f6c2606_0_70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0" name="Google Shape;280;g1602f6c2606_0_70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You may already have family time that is guarded without tech around the table, but what about your own personal time? Do you find yourself multitasking and eating and "getting things done" on the computer (or just scrolling mindlessly while eating?)</a:t>
            </a:r>
            <a:endParaRPr/>
          </a:p>
          <a:p>
            <a:pPr indent="0" lvl="0" marL="0" rtl="0" algn="l">
              <a:spcBef>
                <a:spcPts val="0"/>
              </a:spcBef>
              <a:spcAft>
                <a:spcPts val="0"/>
              </a:spcAft>
              <a:buNone/>
            </a:pPr>
            <a:r>
              <a:t/>
            </a:r>
            <a:endParaRPr/>
          </a:p>
        </p:txBody>
      </p:sp>
      <p:sp>
        <p:nvSpPr>
          <p:cNvPr id="281" name="Google Shape;281;g1602f6c2606_0_70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g1602f6c2606_0_7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0" name="Google Shape;290;g1602f6c2606_0_71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Someone shared in a discussion elsewhere that single-tasking felt “like a walk in the forest.” Making this one change to do tech-free eating has had a significant impact for EPIK’s Michelle. Some take this idea even further to practice what is called Mindful Eating, something we did not discuss…but the idea is to slow wayyyyy down and connect with the sensory experience of eating and appreciating all that the body does and experiences while eating. </a:t>
            </a:r>
            <a:endParaRPr/>
          </a:p>
          <a:p>
            <a:pPr indent="0" lvl="0" marL="0" rtl="0" algn="l">
              <a:spcBef>
                <a:spcPts val="0"/>
              </a:spcBef>
              <a:spcAft>
                <a:spcPts val="0"/>
              </a:spcAft>
              <a:buNone/>
            </a:pPr>
            <a:r>
              <a:rPr lang="en-US"/>
              <a:t>We’ll be talking more about single-tasking next week.</a:t>
            </a:r>
            <a:endParaRPr/>
          </a:p>
        </p:txBody>
      </p:sp>
      <p:sp>
        <p:nvSpPr>
          <p:cNvPr id="291" name="Google Shape;291;g1602f6c2606_0_71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g1602f6c2606_0_7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9" name="Google Shape;299;g1602f6c2606_0_72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We wanted to be sure to cover this topic as part of our Physical Wellness discussion. Many statistics show the dangers of texting and driving. Videos like the above even show the dangers of walking and looking at our phones. Our brains really can’t be in two environments at once. We’ll talk more about multi-tasking next week, but in this context, this is about physical safety, perhaps even impacting mortality rates. </a:t>
            </a:r>
            <a:endParaRPr/>
          </a:p>
        </p:txBody>
      </p:sp>
      <p:sp>
        <p:nvSpPr>
          <p:cNvPr id="300" name="Google Shape;300;g1602f6c2606_0_72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6" name="Shape 306"/>
        <p:cNvGrpSpPr/>
        <p:nvPr/>
      </p:nvGrpSpPr>
      <p:grpSpPr>
        <a:xfrm>
          <a:off x="0" y="0"/>
          <a:ext cx="0" cy="0"/>
          <a:chOff x="0" y="0"/>
          <a:chExt cx="0" cy="0"/>
        </a:xfrm>
      </p:grpSpPr>
      <p:sp>
        <p:nvSpPr>
          <p:cNvPr id="307" name="Google Shape;307;g1602f6c2606_0_88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sz="1100" u="sng">
                <a:solidFill>
                  <a:srgbClr val="1155CC"/>
                </a:solidFill>
                <a:highlight>
                  <a:srgbClr val="FFFFFF"/>
                </a:highlight>
                <a:latin typeface="Arial"/>
                <a:ea typeface="Arial"/>
                <a:cs typeface="Arial"/>
                <a:sym typeface="Arial"/>
                <a:hlinkClick r:id="rId2">
                  <a:extLst>
                    <a:ext uri="{A12FA001-AC4F-418D-AE19-62706E023703}">
                      <ahyp:hlinkClr val="tx"/>
                    </a:ext>
                  </a:extLst>
                </a:hlinkClick>
              </a:rPr>
              <a:t>https://summit.digitalwellnessday.com/talks/digital-strain-how-it-affects-our-sleep-and-why-our-blinks-matter/</a:t>
            </a:r>
            <a:endParaRPr sz="1100" u="sng">
              <a:solidFill>
                <a:srgbClr val="1155CC"/>
              </a:solidFill>
              <a:highlight>
                <a:srgbClr val="FFFFFF"/>
              </a:highlight>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sz="1100">
              <a:solidFill>
                <a:srgbClr val="222222"/>
              </a:solidFill>
              <a:highlight>
                <a:srgbClr val="FFFFFF"/>
              </a:highlight>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en-US" sz="1100">
                <a:solidFill>
                  <a:srgbClr val="222222"/>
                </a:solidFill>
                <a:highlight>
                  <a:srgbClr val="FFFFFF"/>
                </a:highlight>
                <a:latin typeface="Arial"/>
                <a:ea typeface="Arial"/>
                <a:cs typeface="Arial"/>
                <a:sym typeface="Arial"/>
              </a:rPr>
              <a:t>Research on the impact of the blink on the brain: </a:t>
            </a:r>
            <a:r>
              <a:rPr lang="en-US" sz="1100" u="sng">
                <a:solidFill>
                  <a:srgbClr val="1155CC"/>
                </a:solidFill>
                <a:highlight>
                  <a:srgbClr val="FFFFFF"/>
                </a:highlight>
                <a:latin typeface="Arial"/>
                <a:ea typeface="Arial"/>
                <a:cs typeface="Arial"/>
                <a:sym typeface="Arial"/>
                <a:hlinkClick r:id="rId3">
                  <a:extLst>
                    <a:ext uri="{A12FA001-AC4F-418D-AE19-62706E023703}">
                      <ahyp:hlinkClr val="tx"/>
                    </a:ext>
                  </a:extLst>
                </a:hlinkClick>
              </a:rPr>
              <a:t>https://www.pnas.org/content/110/2/702</a:t>
            </a:r>
            <a:r>
              <a:rPr lang="en-US" sz="1100">
                <a:solidFill>
                  <a:srgbClr val="222222"/>
                </a:solidFill>
                <a:highlight>
                  <a:srgbClr val="FFFFFF"/>
                </a:highlight>
                <a:latin typeface="Arial"/>
                <a:ea typeface="Arial"/>
                <a:cs typeface="Arial"/>
                <a:sym typeface="Arial"/>
              </a:rPr>
              <a:t> or </a:t>
            </a:r>
            <a:r>
              <a:rPr lang="en-US" sz="1100" u="sng">
                <a:solidFill>
                  <a:srgbClr val="1155CC"/>
                </a:solidFill>
                <a:highlight>
                  <a:srgbClr val="FFFFFF"/>
                </a:highlight>
                <a:latin typeface="Arial"/>
                <a:ea typeface="Arial"/>
                <a:cs typeface="Arial"/>
                <a:sym typeface="Arial"/>
                <a:hlinkClick r:id="rId4">
                  <a:extLst>
                    <a:ext uri="{A12FA001-AC4F-418D-AE19-62706E023703}">
                      <ahyp:hlinkClr val="tx"/>
                    </a:ext>
                  </a:extLst>
                </a:hlinkClick>
              </a:rPr>
              <a:t>https://www.researchgate.net/publication/233984548_Blink-related_momentary_activation_of_the_default_mode_network_while_viewing_videos</a:t>
            </a:r>
            <a:r>
              <a:rPr lang="en-US" sz="1100">
                <a:solidFill>
                  <a:srgbClr val="222222"/>
                </a:solidFill>
                <a:highlight>
                  <a:srgbClr val="FFFFFF"/>
                </a:highlight>
                <a:latin typeface="Arial"/>
                <a:ea typeface="Arial"/>
                <a:cs typeface="Arial"/>
                <a:sym typeface="Arial"/>
              </a:rPr>
              <a:t>]</a:t>
            </a:r>
            <a:endParaRPr sz="1100">
              <a:solidFill>
                <a:srgbClr val="222222"/>
              </a:solidFill>
              <a:highlight>
                <a:srgbClr val="FFFFFF"/>
              </a:highlight>
              <a:latin typeface="Arial"/>
              <a:ea typeface="Arial"/>
              <a:cs typeface="Arial"/>
              <a:sym typeface="Arial"/>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rPr lang="en-US" sz="1100">
                <a:solidFill>
                  <a:srgbClr val="050505"/>
                </a:solidFill>
                <a:latin typeface="Arial"/>
                <a:ea typeface="Arial"/>
                <a:cs typeface="Arial"/>
                <a:sym typeface="Arial"/>
              </a:rPr>
              <a:t>In sadness, we breathe heavy sighs. </a:t>
            </a:r>
            <a:endParaRPr sz="1100">
              <a:solidFill>
                <a:srgbClr val="050505"/>
              </a:solidFill>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en-US" sz="1100">
                <a:solidFill>
                  <a:srgbClr val="050505"/>
                </a:solidFill>
                <a:latin typeface="Arial"/>
                <a:ea typeface="Arial"/>
                <a:cs typeface="Arial"/>
                <a:sym typeface="Arial"/>
              </a:rPr>
              <a:t>In joy, our lungs feel almost like they will burst. </a:t>
            </a:r>
            <a:endParaRPr sz="1100">
              <a:solidFill>
                <a:srgbClr val="050505"/>
              </a:solidFill>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en-US" sz="1100">
                <a:solidFill>
                  <a:srgbClr val="050505"/>
                </a:solidFill>
                <a:latin typeface="Arial"/>
                <a:ea typeface="Arial"/>
                <a:cs typeface="Arial"/>
                <a:sym typeface="Arial"/>
              </a:rPr>
              <a:t>In fear we hold our breath and have to be told to breathe slowly to help us calm down. </a:t>
            </a:r>
            <a:endParaRPr sz="1100">
              <a:solidFill>
                <a:srgbClr val="050505"/>
              </a:solidFill>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en-US" sz="1100">
                <a:solidFill>
                  <a:srgbClr val="050505"/>
                </a:solidFill>
                <a:latin typeface="Arial"/>
                <a:ea typeface="Arial"/>
                <a:cs typeface="Arial"/>
                <a:sym typeface="Arial"/>
              </a:rPr>
              <a:t>When we’re about to do something hard, we take a deep breath to find our courage. </a:t>
            </a:r>
            <a:endParaRPr sz="1100">
              <a:solidFill>
                <a:srgbClr val="050505"/>
              </a:solidFill>
              <a:latin typeface="Arial"/>
              <a:ea typeface="Arial"/>
              <a:cs typeface="Arial"/>
              <a:sym typeface="Arial"/>
            </a:endParaRPr>
          </a:p>
          <a:p>
            <a:pPr indent="0" lvl="0" marL="0" rtl="0" algn="l">
              <a:spcBef>
                <a:spcPts val="0"/>
              </a:spcBef>
              <a:spcAft>
                <a:spcPts val="0"/>
              </a:spcAft>
              <a:buNone/>
            </a:pPr>
            <a:r>
              <a:rPr lang="en-US"/>
              <a:t>(from a post ‘YHWH’ by Don L Mills)</a:t>
            </a:r>
            <a:endParaRPr/>
          </a:p>
        </p:txBody>
      </p:sp>
      <p:sp>
        <p:nvSpPr>
          <p:cNvPr id="308" name="Google Shape;308;g1602f6c2606_0_88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g1602ad8cfb9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3" name="Google Shape;143;g1602ad8cfb9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So much of wellness is simply about self-awareness. Wellness is built as we build our self-observation skills.  About taking moments to stop and check in with yourself. There are many emotions charts, wheels, and other resources available out there. Many parents use these as a way to help their children learn to find words, pictures, etc. to be able to communicate what is going on inside their inner world. That connection to their inner world is a key tool for digital health. This is true for us as adults, too.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144" name="Google Shape;144;g1602ad8cfb9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 name="Shape 314"/>
        <p:cNvGrpSpPr/>
        <p:nvPr/>
      </p:nvGrpSpPr>
      <p:grpSpPr>
        <a:xfrm>
          <a:off x="0" y="0"/>
          <a:ext cx="0" cy="0"/>
          <a:chOff x="0" y="0"/>
          <a:chExt cx="0" cy="0"/>
        </a:xfrm>
      </p:grpSpPr>
      <p:sp>
        <p:nvSpPr>
          <p:cNvPr id="315" name="Google Shape;315;g1602f6c2606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6" name="Google Shape;316;g1602f6c2606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Another word here is CURIOSITY. The image of the brain is connected to last week's discussion on stopping to THINK about what is going on inside of us when fight-or-flight hits. Simply engaging our brain can impact how our body responds to stress and can build resilience skills and even change brain pathways (plasticity)</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https://www.ted.com/talks/kelly_mcgonigal_how_to_make_stress_your_friend?language=en – Look at the little girl peeking out to look at what she may have been hiding from before. Note that we are talking about our physical stress responses, but obviously physical and mental wellness are interconnected</a:t>
            </a:r>
            <a:endParaRPr/>
          </a:p>
        </p:txBody>
      </p:sp>
      <p:sp>
        <p:nvSpPr>
          <p:cNvPr id="317" name="Google Shape;317;g1602f6c2606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4" name="Shape 324"/>
        <p:cNvGrpSpPr/>
        <p:nvPr/>
      </p:nvGrpSpPr>
      <p:grpSpPr>
        <a:xfrm>
          <a:off x="0" y="0"/>
          <a:ext cx="0" cy="0"/>
          <a:chOff x="0" y="0"/>
          <a:chExt cx="0" cy="0"/>
        </a:xfrm>
      </p:grpSpPr>
      <p:sp>
        <p:nvSpPr>
          <p:cNvPr id="325" name="Google Shape;325;g1602ad8cfb9_0_7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6" name="Google Shape;326;g1602ad8cfb9_0_7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Font typeface="Arial"/>
              <a:buNone/>
            </a:pPr>
            <a:r>
              <a:rPr lang="en-US"/>
              <a:t>We're continuing to add on what we have talked about already.</a:t>
            </a:r>
            <a:endParaRPr/>
          </a:p>
          <a:p>
            <a:pPr indent="0" lvl="0" marL="0" rtl="0" algn="l">
              <a:spcBef>
                <a:spcPts val="0"/>
              </a:spcBef>
              <a:spcAft>
                <a:spcPts val="0"/>
              </a:spcAft>
              <a:buClr>
                <a:schemeClr val="dk1"/>
              </a:buClr>
              <a:buFont typeface="Arial"/>
              <a:buNone/>
            </a:pPr>
            <a:r>
              <a:rPr lang="en-US"/>
              <a:t>(Note: In all of these activities, the pointing doesn't have to be literal, although you can engage your body in this way if desired. :) ) </a:t>
            </a:r>
            <a:endParaRPr/>
          </a:p>
          <a:p>
            <a:pPr indent="0" lvl="0" marL="0" rtl="0" algn="l">
              <a:spcBef>
                <a:spcPts val="0"/>
              </a:spcBef>
              <a:spcAft>
                <a:spcPts val="0"/>
              </a:spcAft>
              <a:buClr>
                <a:schemeClr val="dk1"/>
              </a:buClr>
              <a:buFont typeface="Arial"/>
              <a:buNone/>
            </a:pPr>
            <a:r>
              <a:rPr lang="en-US"/>
              <a:t>On the power of pointing and naming, as it were, on improving wellness, habits, etc. see this from James Clear, an excerpt from chapter 4 of his books, </a:t>
            </a:r>
            <a:r>
              <a:rPr i="1" lang="en-US"/>
              <a:t>Atomic Habits </a:t>
            </a:r>
            <a:r>
              <a:rPr lang="en-US"/>
              <a:t>(shared on his website). In his book, he calls it "pointing and calling," from a safety process (Shisa Kanko) on Japanese trains that has significantly reduced accidents. </a:t>
            </a:r>
            <a:r>
              <a:rPr lang="en-US" u="sng">
                <a:solidFill>
                  <a:schemeClr val="hlink"/>
                </a:solidFill>
                <a:hlinkClick r:id="rId2"/>
              </a:rPr>
              <a:t>https://www.japantimes.co.jp/news/2008/10/21/reference/jr-gestures/</a:t>
            </a:r>
            <a:r>
              <a:rPr lang="en-US"/>
              <a:t> or you can read this blog post about it since the original story is behind a paywall: https://www.christopherroosen.com/blog/2020/4/20/how-the-ritual-of-pointing-and-calling-shisa-kanko-embeds-us-in-the-world</a:t>
            </a:r>
            <a:endParaRPr/>
          </a:p>
          <a:p>
            <a:pPr indent="0" lvl="0" marL="0" rtl="0" algn="l">
              <a:spcBef>
                <a:spcPts val="0"/>
              </a:spcBef>
              <a:spcAft>
                <a:spcPts val="0"/>
              </a:spcAft>
              <a:buNone/>
            </a:pPr>
            <a:r>
              <a:rPr lang="en-US"/>
              <a:t>"pointing and calling" - "Shisa Konko"</a:t>
            </a:r>
            <a:endParaRPr/>
          </a:p>
          <a:p>
            <a:pPr indent="0" lvl="0" marL="0" rtl="0" algn="l">
              <a:spcBef>
                <a:spcPts val="0"/>
              </a:spcBef>
              <a:spcAft>
                <a:spcPts val="0"/>
              </a:spcAft>
              <a:buNone/>
            </a:pPr>
            <a:r>
              <a:rPr lang="en-US"/>
              <a:t>*Alice Gordenker, “JR Gestures,” Japan Times</a:t>
            </a:r>
            <a:endParaRPr/>
          </a:p>
          <a:p>
            <a:pPr indent="0" lvl="0" marL="0" rtl="0" algn="l">
              <a:spcBef>
                <a:spcPts val="0"/>
              </a:spcBef>
              <a:spcAft>
                <a:spcPts val="0"/>
              </a:spcAft>
              <a:buClr>
                <a:srgbClr val="000000"/>
              </a:buClr>
              <a:buFont typeface="Arial"/>
              <a:buNone/>
            </a:pPr>
            <a:r>
              <a:t/>
            </a:r>
            <a:endParaRPr/>
          </a:p>
        </p:txBody>
      </p:sp>
      <p:sp>
        <p:nvSpPr>
          <p:cNvPr id="327" name="Google Shape;327;g1602ad8cfb9_0_7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 name="Shape 335"/>
        <p:cNvGrpSpPr/>
        <p:nvPr/>
      </p:nvGrpSpPr>
      <p:grpSpPr>
        <a:xfrm>
          <a:off x="0" y="0"/>
          <a:ext cx="0" cy="0"/>
          <a:chOff x="0" y="0"/>
          <a:chExt cx="0" cy="0"/>
        </a:xfrm>
      </p:grpSpPr>
      <p:sp>
        <p:nvSpPr>
          <p:cNvPr id="336" name="Google Shape;336;g1602ad8cfb9_2_7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7" name="Google Shape;337;g1602ad8cfb9_2_7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We may feel stress in different ways at different times in our bodies, but in general, how would you describe what happens in your body when you are feeling fight or flight responses? Do you feel things in your head, your belly, your chest? Do your palms sweat? Does your heart race? Does your mind race?</a:t>
            </a:r>
            <a:endParaRPr/>
          </a:p>
        </p:txBody>
      </p:sp>
      <p:sp>
        <p:nvSpPr>
          <p:cNvPr id="338" name="Google Shape;338;g1602ad8cfb9_2_7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4" name="Shape 344"/>
        <p:cNvGrpSpPr/>
        <p:nvPr/>
      </p:nvGrpSpPr>
      <p:grpSpPr>
        <a:xfrm>
          <a:off x="0" y="0"/>
          <a:ext cx="0" cy="0"/>
          <a:chOff x="0" y="0"/>
          <a:chExt cx="0" cy="0"/>
        </a:xfrm>
      </p:grpSpPr>
      <p:sp>
        <p:nvSpPr>
          <p:cNvPr id="345" name="Google Shape;345;g15eaa2c3cf7_0_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6" name="Google Shape;346;g15eaa2c3cf7_0_1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We may feel stress in different ways at different times in our bodies, but in general, how would you describe what happens in your body when you are feeling fight or flight responses? Do you feel things in your head, your belly, your chest? Do your palms sweat? Does your heart race? Does your mind race?</a:t>
            </a:r>
            <a:endParaRPr/>
          </a:p>
        </p:txBody>
      </p:sp>
      <p:sp>
        <p:nvSpPr>
          <p:cNvPr id="347" name="Google Shape;347;g15eaa2c3cf7_0_1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1" name="Shape 351"/>
        <p:cNvGrpSpPr/>
        <p:nvPr/>
      </p:nvGrpSpPr>
      <p:grpSpPr>
        <a:xfrm>
          <a:off x="0" y="0"/>
          <a:ext cx="0" cy="0"/>
          <a:chOff x="0" y="0"/>
          <a:chExt cx="0" cy="0"/>
        </a:xfrm>
      </p:grpSpPr>
      <p:sp>
        <p:nvSpPr>
          <p:cNvPr id="352" name="Google Shape;352;g1602f6c2606_0_1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3" name="Google Shape;353;g1602f6c2606_0_14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Last week, we talked about how when we are in Reactor mode, the chemistry in our bodies can "drive the bus" – if we don't stop and think.</a:t>
            </a:r>
            <a:endParaRPr sz="1100">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t/>
            </a:r>
            <a:endParaRPr sz="1100">
              <a:latin typeface="Arial"/>
              <a:ea typeface="Arial"/>
              <a:cs typeface="Arial"/>
              <a:sym typeface="Arial"/>
            </a:endParaRPr>
          </a:p>
        </p:txBody>
      </p:sp>
      <p:sp>
        <p:nvSpPr>
          <p:cNvPr id="354" name="Google Shape;354;g1602f6c2606_0_14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9" name="Shape 359"/>
        <p:cNvGrpSpPr/>
        <p:nvPr/>
      </p:nvGrpSpPr>
      <p:grpSpPr>
        <a:xfrm>
          <a:off x="0" y="0"/>
          <a:ext cx="0" cy="0"/>
          <a:chOff x="0" y="0"/>
          <a:chExt cx="0" cy="0"/>
        </a:xfrm>
      </p:grpSpPr>
      <p:sp>
        <p:nvSpPr>
          <p:cNvPr id="360" name="Google Shape;360;g1602f6c2606_0_26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1" name="Google Shape;361;g1602f6c2606_0_26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But our body chemistry in fight-or-flight doesn't stop at adrenaline and cortisol. Other chemicals are at play, and we can bring their benefits into play as we practice awareness, mindfulness, connecting with and even talking to our bodies. </a:t>
            </a:r>
            <a:endParaRPr i="1" sz="1100">
              <a:latin typeface="Arial"/>
              <a:ea typeface="Arial"/>
              <a:cs typeface="Arial"/>
              <a:sym typeface="Arial"/>
            </a:endParaRPr>
          </a:p>
        </p:txBody>
      </p:sp>
      <p:sp>
        <p:nvSpPr>
          <p:cNvPr id="362" name="Google Shape;362;g1602f6c2606_0_26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 name="Shape 367"/>
        <p:cNvGrpSpPr/>
        <p:nvPr/>
      </p:nvGrpSpPr>
      <p:grpSpPr>
        <a:xfrm>
          <a:off x="0" y="0"/>
          <a:ext cx="0" cy="0"/>
          <a:chOff x="0" y="0"/>
          <a:chExt cx="0" cy="0"/>
        </a:xfrm>
      </p:grpSpPr>
      <p:sp>
        <p:nvSpPr>
          <p:cNvPr id="368" name="Google Shape;368;g1602f6c2606_0_7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9" name="Google Shape;369;g1602f6c2606_0_7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https://www.ted.com/talks/kelly_mcgonigal_how_to_make_stress_your_friend?language=en </a:t>
            </a:r>
            <a:endParaRPr/>
          </a:p>
          <a:p>
            <a:pPr indent="0" lvl="0" marL="0" rtl="0" algn="l">
              <a:spcBef>
                <a:spcPts val="0"/>
              </a:spcBef>
              <a:spcAft>
                <a:spcPts val="0"/>
              </a:spcAft>
              <a:buNone/>
            </a:pPr>
            <a:r>
              <a:rPr lang="en-US"/>
              <a:t>See also her book and  this interview on NPR: https://www.npr.org/transcripts/747384008</a:t>
            </a:r>
            <a:endParaRPr/>
          </a:p>
        </p:txBody>
      </p:sp>
      <p:sp>
        <p:nvSpPr>
          <p:cNvPr id="370" name="Google Shape;370;g1602f6c2606_0_7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5" name="Shape 375"/>
        <p:cNvGrpSpPr/>
        <p:nvPr/>
      </p:nvGrpSpPr>
      <p:grpSpPr>
        <a:xfrm>
          <a:off x="0" y="0"/>
          <a:ext cx="0" cy="0"/>
          <a:chOff x="0" y="0"/>
          <a:chExt cx="0" cy="0"/>
        </a:xfrm>
      </p:grpSpPr>
      <p:sp>
        <p:nvSpPr>
          <p:cNvPr id="376" name="Google Shape;376;g1602f6c2606_0_2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7" name="Google Shape;377;g1602f6c2606_0_24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https://www.ted.com/talks/kelly_mcgonigal_how_to_make_stress_your_friend?language=en </a:t>
            </a:r>
            <a:endParaRPr/>
          </a:p>
          <a:p>
            <a:pPr indent="0" lvl="0" marL="0" rtl="0" algn="l">
              <a:spcBef>
                <a:spcPts val="0"/>
              </a:spcBef>
              <a:spcAft>
                <a:spcPts val="0"/>
              </a:spcAft>
              <a:buNone/>
            </a:pPr>
            <a:r>
              <a:rPr lang="en-US"/>
              <a:t>Note: The two circles represent what happens to blood vessels when experiencing stress as a negative (constricted top cross section) vs. those who have befriended stress (bottom e.g.). Blood vessels, as shown in a study at Harvard mentioned by Dr. McGonigal, are softer and more relaxed in the lower representation. Similar to how blood vessels are when you are experienceing JOY or COURAGE. See the TED talk for more information. Different hormones can also be released depending on our mindset (see her book for more details).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See also this interview on NPR: https://www.npr.org/transcripts/747384008</a:t>
            </a:r>
            <a:endParaRPr/>
          </a:p>
        </p:txBody>
      </p:sp>
      <p:sp>
        <p:nvSpPr>
          <p:cNvPr id="378" name="Google Shape;378;g1602f6c2606_0_24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5" name="Shape 385"/>
        <p:cNvGrpSpPr/>
        <p:nvPr/>
      </p:nvGrpSpPr>
      <p:grpSpPr>
        <a:xfrm>
          <a:off x="0" y="0"/>
          <a:ext cx="0" cy="0"/>
          <a:chOff x="0" y="0"/>
          <a:chExt cx="0" cy="0"/>
        </a:xfrm>
      </p:grpSpPr>
      <p:sp>
        <p:nvSpPr>
          <p:cNvPr id="386" name="Google Shape;386;g1602f6c2606_0_3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7" name="Google Shape;387;g1602f6c2606_0_35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animated – when fight-flight-freeze is happening, if we stop to pause, ask questions and point and name, we can help our brain and body engage with stress differently</a:t>
            </a:r>
            <a:endParaRPr sz="1100">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t/>
            </a:r>
            <a:endParaRPr sz="1100">
              <a:latin typeface="Arial"/>
              <a:ea typeface="Arial"/>
              <a:cs typeface="Arial"/>
              <a:sym typeface="Arial"/>
            </a:endParaRPr>
          </a:p>
        </p:txBody>
      </p:sp>
      <p:sp>
        <p:nvSpPr>
          <p:cNvPr id="388" name="Google Shape;388;g1602f6c2606_0_35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1" name="Shape 401"/>
        <p:cNvGrpSpPr/>
        <p:nvPr/>
      </p:nvGrpSpPr>
      <p:grpSpPr>
        <a:xfrm>
          <a:off x="0" y="0"/>
          <a:ext cx="0" cy="0"/>
          <a:chOff x="0" y="0"/>
          <a:chExt cx="0" cy="0"/>
        </a:xfrm>
      </p:grpSpPr>
      <p:sp>
        <p:nvSpPr>
          <p:cNvPr id="402" name="Google Shape;402;g1602f6c2606_0_3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3" name="Google Shape;403;g1602f6c2606_0_32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Within the fight-or-flight response, we don't just have adrenaline and cortisol flowing </a:t>
            </a:r>
            <a:r>
              <a:rPr lang="en-US" sz="1100">
                <a:latin typeface="Arial"/>
                <a:ea typeface="Arial"/>
                <a:cs typeface="Arial"/>
                <a:sym typeface="Arial"/>
              </a:rPr>
              <a:t>through</a:t>
            </a:r>
            <a:r>
              <a:rPr lang="en-US" sz="1100">
                <a:latin typeface="Arial"/>
                <a:ea typeface="Arial"/>
                <a:cs typeface="Arial"/>
                <a:sym typeface="Arial"/>
              </a:rPr>
              <a:t> our bodies. In fact, there are other chemicals that can help us do what is meaningful in the moment, or connect and care, or to learn and grow from whatever experience brought the sense of stress in the first place. Every time we feel stress, we can pause, and ask questions and point and name what our bodies seem to be encouraging us to do. Different situations may bring a different mix of hormones and other chemicals in our bodies, and if we reframe the stress response as an opportunity </a:t>
            </a:r>
            <a:endParaRPr sz="1100">
              <a:latin typeface="Arial"/>
              <a:ea typeface="Arial"/>
              <a:cs typeface="Arial"/>
              <a:sym typeface="Arial"/>
            </a:endParaRPr>
          </a:p>
        </p:txBody>
      </p:sp>
      <p:sp>
        <p:nvSpPr>
          <p:cNvPr id="404" name="Google Shape;404;g1602f6c2606_0_32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g1602ad8cfb9_1_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2" name="Google Shape;152;g1602ad8cfb9_1_3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Mentioning your daughter-in-law here might be good!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For notes to share with the group with the slide deck later: </a:t>
            </a:r>
            <a:endParaRPr/>
          </a:p>
          <a:p>
            <a:pPr indent="0" lvl="0" marL="0" rtl="0" algn="l">
              <a:spcBef>
                <a:spcPts val="0"/>
              </a:spcBef>
              <a:spcAft>
                <a:spcPts val="0"/>
              </a:spcAft>
              <a:buNone/>
            </a:pPr>
            <a:r>
              <a:rPr lang="en-US"/>
              <a:t>Another resource: </a:t>
            </a:r>
            <a:r>
              <a:rPr lang="en-US"/>
              <a:t>Dr. Robert Plutchik's emotion wheel from </a:t>
            </a:r>
            <a:r>
              <a:rPr lang="en-US" u="sng">
                <a:solidFill>
                  <a:schemeClr val="hlink"/>
                </a:solidFill>
                <a:hlinkClick r:id="rId2"/>
              </a:rPr>
              <a:t>https://positivepsychology.com/emotion-wheel/</a:t>
            </a:r>
            <a:endParaRPr/>
          </a:p>
          <a:p>
            <a:pPr indent="0" lvl="0" marL="0" rtl="0" algn="l">
              <a:spcBef>
                <a:spcPts val="0"/>
              </a:spcBef>
              <a:spcAft>
                <a:spcPts val="0"/>
              </a:spcAft>
              <a:buNone/>
            </a:pPr>
            <a:r>
              <a:rPr lang="en-US"/>
              <a:t>So much of wellness is simply about self-awareness. Wellness is built as we built our self-observation skills.  About taking moments to stop and check in with yourself. There are many emotions charts, wheels, and other resources available out there. Many parents use these as a way to help their children learn to find words, pictures, etc. to be able to communicate what is going on inside their inner world. That connection to their inner world is a key tool for digital health. This is true for us as adults, too. </a:t>
            </a:r>
            <a:endParaRPr/>
          </a:p>
          <a:p>
            <a:pPr indent="0" lvl="0" marL="0" rtl="0" algn="l">
              <a:spcBef>
                <a:spcPts val="0"/>
              </a:spcBef>
              <a:spcAft>
                <a:spcPts val="0"/>
              </a:spcAft>
              <a:buNone/>
            </a:pPr>
            <a:r>
              <a:rPr lang="en-US"/>
              <a:t>Pick from a list if you’d like: 271 emotions listed! https://www.berkeleywellbeing.com/list-of-emotions.html</a:t>
            </a:r>
            <a:endParaRPr/>
          </a:p>
          <a:p>
            <a:pPr indent="0" lvl="0" marL="0" rtl="0" algn="l">
              <a:spcBef>
                <a:spcPts val="0"/>
              </a:spcBef>
              <a:spcAft>
                <a:spcPts val="0"/>
              </a:spcAft>
              <a:buNone/>
            </a:pPr>
            <a:r>
              <a:t/>
            </a:r>
            <a:endParaRPr/>
          </a:p>
        </p:txBody>
      </p:sp>
      <p:sp>
        <p:nvSpPr>
          <p:cNvPr id="153" name="Google Shape;153;g1602ad8cfb9_1_3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1" name="Shape 411"/>
        <p:cNvGrpSpPr/>
        <p:nvPr/>
      </p:nvGrpSpPr>
      <p:grpSpPr>
        <a:xfrm>
          <a:off x="0" y="0"/>
          <a:ext cx="0" cy="0"/>
          <a:chOff x="0" y="0"/>
          <a:chExt cx="0" cy="0"/>
        </a:xfrm>
      </p:grpSpPr>
      <p:sp>
        <p:nvSpPr>
          <p:cNvPr id="412" name="Google Shape;412;g1602f6c2606_0_4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3" name="Google Shape;413;g1602f6c2606_0_45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US"/>
              <a:t>Point and name and reframe.</a:t>
            </a:r>
            <a:r>
              <a:rPr lang="en-US"/>
              <a:t> Note how first, Dr. McGonigal encourages awareness and acceptance. "OK, this is happening in my situation and in my mind and emotions and body as a response." But then she invites that prefrontal engagement, and connects that engagement to centering values. This kind of process can transform the stress response from something that can breed more anxiety or sense of failure into positive, conscious action that aligns with who you are and who you want to be and how you want to show up in the world.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Such a process of mindset change can actually change the mix of chemicals and hormones flowing through your body!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Remember, "In the attention economy, mindfulness is activism." -Jay Vidyarthi https://medium.com/mindfulness-and-meditation/in-the-attention-economy-mindfulness-is-activism-4241cc766ac</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414" name="Google Shape;414;g1602f6c2606_0_45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5" name="Shape 425"/>
        <p:cNvGrpSpPr/>
        <p:nvPr/>
      </p:nvGrpSpPr>
      <p:grpSpPr>
        <a:xfrm>
          <a:off x="0" y="0"/>
          <a:ext cx="0" cy="0"/>
          <a:chOff x="0" y="0"/>
          <a:chExt cx="0" cy="0"/>
        </a:xfrm>
      </p:grpSpPr>
      <p:sp>
        <p:nvSpPr>
          <p:cNvPr id="426" name="Google Shape;426;g1602f6c2606_0_37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7" name="Google Shape;427;g1602f6c2606_0_37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US"/>
              <a:t>Point and name and reframe.</a:t>
            </a:r>
            <a:r>
              <a:rPr lang="en-US"/>
              <a:t> Note how first, Dr. McGonigal encourages awareness and acceptance. "OK, this is happening in my situation and in my mind and emotions and body as a response." But then she invites that prefrontal engagement, and connects that engagement to centering values. This kind of process can transform the stress response from something that can breed more anxiety or sense of failure into positive, conscious action that aligns with who you are and who you want to be and how you want to show up in the world.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Such a process of mindset change can actually change the mix of chemicals and hormones flowing through your body!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Remember, "In the attention economy, mindfulness is activism." -Jay Vidyarthi https://medium.com/mindfulness-and-meditation/in-the-attention-economy-mindfulness-is-activism-4241cc766ac</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428" name="Google Shape;428;g1602f6c2606_0_37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7" name="Shape 437"/>
        <p:cNvGrpSpPr/>
        <p:nvPr/>
      </p:nvGrpSpPr>
      <p:grpSpPr>
        <a:xfrm>
          <a:off x="0" y="0"/>
          <a:ext cx="0" cy="0"/>
          <a:chOff x="0" y="0"/>
          <a:chExt cx="0" cy="0"/>
        </a:xfrm>
      </p:grpSpPr>
      <p:sp>
        <p:nvSpPr>
          <p:cNvPr id="438" name="Google Shape;438;g1602f6c2606_0_10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9" name="Google Shape;439;g1602f6c2606_0_103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US"/>
              <a:t>(Organ playing e.g. “this is meaningful to me” changes the way I take on the challenge ) </a:t>
            </a:r>
            <a:r>
              <a:rPr b="1" lang="en-US"/>
              <a:t>Point and name and reframe.</a:t>
            </a:r>
            <a:r>
              <a:rPr lang="en-US"/>
              <a:t> Note how first, Dr. McGonigal encourages awareness and acceptance. "OK, this is happening in my situation and in my mind and emotions and body as a response." But the energy our body often creates (at least in fight or flight responses) can be named and channeled intentionally…or is being sent to your body because what you are doing matters to you!</a:t>
            </a:r>
            <a:endParaRPr/>
          </a:p>
          <a:p>
            <a:pPr indent="0" lvl="0" marL="0" rtl="0" algn="l">
              <a:spcBef>
                <a:spcPts val="0"/>
              </a:spcBef>
              <a:spcAft>
                <a:spcPts val="0"/>
              </a:spcAft>
              <a:buNone/>
            </a:pPr>
            <a:r>
              <a:t/>
            </a:r>
            <a:endParaRPr/>
          </a:p>
        </p:txBody>
      </p:sp>
      <p:sp>
        <p:nvSpPr>
          <p:cNvPr id="440" name="Google Shape;440;g1602f6c2606_0_103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0" name="Shape 450"/>
        <p:cNvGrpSpPr/>
        <p:nvPr/>
      </p:nvGrpSpPr>
      <p:grpSpPr>
        <a:xfrm>
          <a:off x="0" y="0"/>
          <a:ext cx="0" cy="0"/>
          <a:chOff x="0" y="0"/>
          <a:chExt cx="0" cy="0"/>
        </a:xfrm>
      </p:grpSpPr>
      <p:sp>
        <p:nvSpPr>
          <p:cNvPr id="451" name="Google Shape;451;g1602f6c2606_0_99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2" name="Google Shape;452;g1602f6c2606_0_99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US"/>
              <a:t>Point and name and reframe.</a:t>
            </a:r>
            <a:r>
              <a:rPr lang="en-US"/>
              <a:t> (why we are taking this class?) our concerns for others? youth? families? grand-children?,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We may feel fear, anger, etc – the FIGHT part of the response, but if we pause, ask questions, and point and name what we REALLY care about, our bodies have the capacity to transform the FIGHT response into giving us the energy to CARE AND CONNECT - to focus on the relationships rather than exerting all of our energy fighting the dragon…while they are right there in front of us needing our care and support</a:t>
            </a:r>
            <a:endParaRPr/>
          </a:p>
          <a:p>
            <a:pPr indent="0" lvl="0" marL="0" rtl="0" algn="l">
              <a:spcBef>
                <a:spcPts val="0"/>
              </a:spcBef>
              <a:spcAft>
                <a:spcPts val="0"/>
              </a:spcAft>
              <a:buNone/>
            </a:pPr>
            <a:r>
              <a:t/>
            </a:r>
            <a:endParaRPr/>
          </a:p>
        </p:txBody>
      </p:sp>
      <p:sp>
        <p:nvSpPr>
          <p:cNvPr id="453" name="Google Shape;453;g1602f6c2606_0_99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1" name="Shape 461"/>
        <p:cNvGrpSpPr/>
        <p:nvPr/>
      </p:nvGrpSpPr>
      <p:grpSpPr>
        <a:xfrm>
          <a:off x="0" y="0"/>
          <a:ext cx="0" cy="0"/>
          <a:chOff x="0" y="0"/>
          <a:chExt cx="0" cy="0"/>
        </a:xfrm>
      </p:grpSpPr>
      <p:sp>
        <p:nvSpPr>
          <p:cNvPr id="462" name="Google Shape;462;g1602f6c2606_0_17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3" name="Google Shape;463;g1602f6c2606_0_17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a:p>
            <a:pPr indent="0" lvl="0" marL="0" rtl="0" algn="l">
              <a:spcBef>
                <a:spcPts val="0"/>
              </a:spcBef>
              <a:spcAft>
                <a:spcPts val="0"/>
              </a:spcAft>
              <a:buNone/>
            </a:pPr>
            <a:r>
              <a:rPr lang="en-US"/>
              <a:t>"[Oxytocin is] as much a part of your stress response as the adrenaline that makes your heart pound. And when oxytocin is released in the stress response, it is motivating you to seek support. Your stress response [also] wants to make sure you notice when someone else in your life is struggling so that you can support each other."</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"OK, so how is knowing this side of stress going to make you healthier? Well, oxytocin doesn't only act on your brain. It also acts on your body. Oxytocin helps heart cells regenerate and heal from any stress-induced damage. This stress hormone strengthens your heart. And the cool thing is that all of these physical benefits of oxytocin are enhanced by social contact and social support. Your stress response has a built-in mechanism for stress resilience, and that mechanism is human connection."</a:t>
            </a:r>
            <a:endParaRPr/>
          </a:p>
          <a:p>
            <a:pPr indent="0" lvl="0" marL="0" rtl="0" algn="l">
              <a:spcBef>
                <a:spcPts val="0"/>
              </a:spcBef>
              <a:spcAft>
                <a:spcPts val="0"/>
              </a:spcAft>
              <a:buNone/>
            </a:pPr>
            <a:r>
              <a:t/>
            </a:r>
            <a:endParaRPr/>
          </a:p>
        </p:txBody>
      </p:sp>
      <p:sp>
        <p:nvSpPr>
          <p:cNvPr id="464" name="Google Shape;464;g1602f6c2606_0_17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8" name="Shape 468"/>
        <p:cNvGrpSpPr/>
        <p:nvPr/>
      </p:nvGrpSpPr>
      <p:grpSpPr>
        <a:xfrm>
          <a:off x="0" y="0"/>
          <a:ext cx="0" cy="0"/>
          <a:chOff x="0" y="0"/>
          <a:chExt cx="0" cy="0"/>
        </a:xfrm>
      </p:grpSpPr>
      <p:sp>
        <p:nvSpPr>
          <p:cNvPr id="469" name="Google Shape;469;g1602f6c2606_0_1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0" name="Google Shape;470;g1602f6c2606_0_16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Font typeface="Arial"/>
              <a:buNone/>
            </a:pPr>
            <a:r>
              <a:t/>
            </a:r>
            <a:endParaRPr/>
          </a:p>
          <a:p>
            <a:pPr indent="0" lvl="0" marL="0" rtl="0" algn="l">
              <a:spcBef>
                <a:spcPts val="0"/>
              </a:spcBef>
              <a:spcAft>
                <a:spcPts val="0"/>
              </a:spcAft>
              <a:buClr>
                <a:schemeClr val="dk1"/>
              </a:buClr>
              <a:buFont typeface="Arial"/>
              <a:buNone/>
            </a:pPr>
            <a:r>
              <a:rPr lang="en-US"/>
              <a:t>"[Oxytocin is] as much a part of your stress response as the adrenaline that makes your heart pound. And when oxytocin is released in the stress response, it is motivating you to seek support. Your stress response [also] wants to make sure you notice when someone else in your life is struggling so that you can support each other."</a:t>
            </a:r>
            <a:endParaRPr/>
          </a:p>
          <a:p>
            <a:pPr indent="0" lvl="0" marL="0" rtl="0" algn="l">
              <a:spcBef>
                <a:spcPts val="0"/>
              </a:spcBef>
              <a:spcAft>
                <a:spcPts val="0"/>
              </a:spcAft>
              <a:buClr>
                <a:schemeClr val="dk1"/>
              </a:buClr>
              <a:buFont typeface="Arial"/>
              <a:buNone/>
            </a:pPr>
            <a:r>
              <a:t/>
            </a:r>
            <a:endParaRPr/>
          </a:p>
          <a:p>
            <a:pPr indent="0" lvl="0" marL="0" rtl="0" algn="l">
              <a:spcBef>
                <a:spcPts val="0"/>
              </a:spcBef>
              <a:spcAft>
                <a:spcPts val="0"/>
              </a:spcAft>
              <a:buClr>
                <a:schemeClr val="dk1"/>
              </a:buClr>
              <a:buFont typeface="Arial"/>
              <a:buNone/>
            </a:pPr>
            <a:r>
              <a:rPr lang="en-US"/>
              <a:t>"OK, so how is knowing this side of stress going to make you healthier? Well, oxytocin doesn't only act on your brain. It also acts on your body. Oxytocin helps heart cells regenerate and heal from any stress-induced damage. This stress hormone strengthens your heart. And the cool thing is that all of these physical benefits of oxytocin are enhanced by social contact and social support. Your stress response has a built-in mechanism for stress resilience, and that mechanism is human connection."</a:t>
            </a:r>
            <a:endParaRPr/>
          </a:p>
          <a:p>
            <a:pPr indent="0" lvl="0" marL="0" rtl="0" algn="l">
              <a:spcBef>
                <a:spcPts val="0"/>
              </a:spcBef>
              <a:spcAft>
                <a:spcPts val="0"/>
              </a:spcAft>
              <a:buClr>
                <a:schemeClr val="dk1"/>
              </a:buClr>
              <a:buFont typeface="Arial"/>
              <a:buNone/>
            </a:pPr>
            <a:r>
              <a:t/>
            </a:r>
            <a:endParaRPr/>
          </a:p>
          <a:p>
            <a:pPr indent="0" lvl="0" marL="0" rtl="0" algn="l">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Oxytocin can also help dampen feelings of fear.</a:t>
            </a:r>
            <a:endParaRPr sz="1100">
              <a:latin typeface="Arial"/>
              <a:ea typeface="Arial"/>
              <a:cs typeface="Arial"/>
              <a:sym typeface="Arial"/>
            </a:endParaRPr>
          </a:p>
        </p:txBody>
      </p:sp>
      <p:sp>
        <p:nvSpPr>
          <p:cNvPr id="471" name="Google Shape;471;g1602f6c2606_0_16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8" name="Shape 478"/>
        <p:cNvGrpSpPr/>
        <p:nvPr/>
      </p:nvGrpSpPr>
      <p:grpSpPr>
        <a:xfrm>
          <a:off x="0" y="0"/>
          <a:ext cx="0" cy="0"/>
          <a:chOff x="0" y="0"/>
          <a:chExt cx="0" cy="0"/>
        </a:xfrm>
      </p:grpSpPr>
      <p:sp>
        <p:nvSpPr>
          <p:cNvPr id="479" name="Google Shape;479;g1602f6c2606_0_97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0" name="Google Shape;480;g1602f6c2606_0_97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Oxytocin also has physical benefits. The heart has receptors for oxytocin that like this hormone because it can do microrepairs.</a:t>
            </a:r>
            <a:endParaRPr sz="1100">
              <a:latin typeface="Arial"/>
              <a:ea typeface="Arial"/>
              <a:cs typeface="Arial"/>
              <a:sym typeface="Arial"/>
            </a:endParaRPr>
          </a:p>
        </p:txBody>
      </p:sp>
      <p:sp>
        <p:nvSpPr>
          <p:cNvPr id="481" name="Google Shape;481;g1602f6c2606_0_97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7" name="Shape 487"/>
        <p:cNvGrpSpPr/>
        <p:nvPr/>
      </p:nvGrpSpPr>
      <p:grpSpPr>
        <a:xfrm>
          <a:off x="0" y="0"/>
          <a:ext cx="0" cy="0"/>
          <a:chOff x="0" y="0"/>
          <a:chExt cx="0" cy="0"/>
        </a:xfrm>
      </p:grpSpPr>
      <p:sp>
        <p:nvSpPr>
          <p:cNvPr id="488" name="Google Shape;488;g15eaa2c3cf7_0_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9" name="Google Shape;489;g15eaa2c3cf7_0_2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 (Slide is in Kelly McGonigal’s words.) </a:t>
            </a:r>
            <a:r>
              <a:rPr b="1" lang="en-US"/>
              <a:t>Point and name and reframe.</a:t>
            </a:r>
            <a:r>
              <a:rPr lang="en-US"/>
              <a:t> The stress response includes chemicals that want to help our bodies reset back to a non-fight-or-flight response. If we are conscious of their potential benefits, we can practice noticing when these dynamics are kicking in, and we can reframe things like ruminating or hamster wheel thoughts as a way our body wants to create meaning out of our experience and learn how to both avoid unnecessary stress and build resilience against stress. (see Dr. Kelly McGonigal's book)</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animate with comparison with Frankl</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An upward spiral</a:t>
            </a:r>
            <a:endParaRPr/>
          </a:p>
        </p:txBody>
      </p:sp>
      <p:sp>
        <p:nvSpPr>
          <p:cNvPr id="490" name="Google Shape;490;g15eaa2c3cf7_0_2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8" name="Shape 498"/>
        <p:cNvGrpSpPr/>
        <p:nvPr/>
      </p:nvGrpSpPr>
      <p:grpSpPr>
        <a:xfrm>
          <a:off x="0" y="0"/>
          <a:ext cx="0" cy="0"/>
          <a:chOff x="0" y="0"/>
          <a:chExt cx="0" cy="0"/>
        </a:xfrm>
      </p:grpSpPr>
      <p:sp>
        <p:nvSpPr>
          <p:cNvPr id="499" name="Google Shape;499;g1602f6c2606_0_10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0" name="Google Shape;500;g1602f6c2606_0_104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sz="2800">
                <a:solidFill>
                  <a:schemeClr val="lt1"/>
                </a:solidFill>
                <a:latin typeface="Arial"/>
                <a:ea typeface="Arial"/>
                <a:cs typeface="Arial"/>
                <a:sym typeface="Arial"/>
              </a:rPr>
              <a:t>I </a:t>
            </a:r>
            <a:r>
              <a:rPr lang="en-US" sz="2800">
                <a:solidFill>
                  <a:schemeClr val="lt1"/>
                </a:solidFill>
                <a:latin typeface="Arial"/>
                <a:ea typeface="Arial"/>
                <a:cs typeface="Arial"/>
                <a:sym typeface="Arial"/>
              </a:rPr>
              <a:t>usi</a:t>
            </a:r>
            <a:endParaRPr sz="2800">
              <a:solidFill>
                <a:schemeClr val="lt1"/>
              </a:solidFill>
              <a:highlight>
                <a:schemeClr val="dk1"/>
              </a:highlight>
              <a:latin typeface="Arial"/>
              <a:ea typeface="Arial"/>
              <a:cs typeface="Arial"/>
              <a:sym typeface="Arial"/>
            </a:endParaRPr>
          </a:p>
        </p:txBody>
      </p:sp>
      <p:sp>
        <p:nvSpPr>
          <p:cNvPr id="501" name="Google Shape;501;g1602f6c2606_0_104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8" name="Shape 508"/>
        <p:cNvGrpSpPr/>
        <p:nvPr/>
      </p:nvGrpSpPr>
      <p:grpSpPr>
        <a:xfrm>
          <a:off x="0" y="0"/>
          <a:ext cx="0" cy="0"/>
          <a:chOff x="0" y="0"/>
          <a:chExt cx="0" cy="0"/>
        </a:xfrm>
      </p:grpSpPr>
      <p:sp>
        <p:nvSpPr>
          <p:cNvPr id="509" name="Google Shape;509;g1602f6c2606_0_10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0" name="Google Shape;510;g1602f6c2606_0_101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Such a process of mindset change can actually change the mix of chemicals and hormones flowing through your body!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Remember, "In the attention economy, mindfulness is activism." -Jay Vidyarthi https://medium.com/mindfulness-and-meditation/in-the-attention-economy-mindfulness-is-activism-4241cc766ac</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511" name="Google Shape;511;g1602f6c2606_0_101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g15ba52b194b_0_3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0" name="Google Shape;160;g15ba52b194b_0_34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As we add a new topic each week, you'll see the red ring grow. Each week's content builds on the previous weeks. This week we address the third in a wellness trifecta of heart, mind, body. We've talked about media literacy and </a:t>
            </a:r>
            <a:r>
              <a:rPr lang="en-US" sz="1100">
                <a:latin typeface="Arial"/>
                <a:ea typeface="Arial"/>
                <a:cs typeface="Arial"/>
                <a:sym typeface="Arial"/>
              </a:rPr>
              <a:t>learning</a:t>
            </a:r>
            <a:r>
              <a:rPr lang="en-US" sz="1100">
                <a:latin typeface="Arial"/>
                <a:ea typeface="Arial"/>
                <a:cs typeface="Arial"/>
                <a:sym typeface="Arial"/>
              </a:rPr>
              <a:t> the language of our emotions. Today we're talking about body literacy. There is no way to really mark where the heart (our center, spirit, soul) ends and the mind or the body begins. They all interact together.</a:t>
            </a:r>
            <a:endParaRPr sz="1100">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t/>
            </a:r>
            <a:endParaRPr sz="1100">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t/>
            </a:r>
            <a:endParaRPr sz="1100">
              <a:latin typeface="Arial"/>
              <a:ea typeface="Arial"/>
              <a:cs typeface="Arial"/>
              <a:sym typeface="Arial"/>
            </a:endParaRPr>
          </a:p>
        </p:txBody>
      </p:sp>
      <p:sp>
        <p:nvSpPr>
          <p:cNvPr id="161" name="Google Shape;161;g15ba52b194b_0_34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0" name="Shape 520"/>
        <p:cNvGrpSpPr/>
        <p:nvPr/>
      </p:nvGrpSpPr>
      <p:grpSpPr>
        <a:xfrm>
          <a:off x="0" y="0"/>
          <a:ext cx="0" cy="0"/>
          <a:chOff x="0" y="0"/>
          <a:chExt cx="0" cy="0"/>
        </a:xfrm>
      </p:grpSpPr>
      <p:sp>
        <p:nvSpPr>
          <p:cNvPr id="521" name="Google Shape;521;gff83f656bf_1_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2" name="Google Shape;522;gff83f656bf_1_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US"/>
              <a:t>This week we invite you to apply a tip you’ve learned today that will promote digitally associated physical well-being AND find an opportunity to practice befriending stress</a:t>
            </a:r>
            <a:endParaRPr/>
          </a:p>
        </p:txBody>
      </p:sp>
      <p:sp>
        <p:nvSpPr>
          <p:cNvPr id="523" name="Google Shape;523;gff83f656bf_1_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1" name="Shape 531"/>
        <p:cNvGrpSpPr/>
        <p:nvPr/>
      </p:nvGrpSpPr>
      <p:grpSpPr>
        <a:xfrm>
          <a:off x="0" y="0"/>
          <a:ext cx="0" cy="0"/>
          <a:chOff x="0" y="0"/>
          <a:chExt cx="0" cy="0"/>
        </a:xfrm>
      </p:grpSpPr>
      <p:sp>
        <p:nvSpPr>
          <p:cNvPr id="532" name="Google Shape;532;g1602f6c2606_0_1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3" name="Google Shape;533;g1602f6c2606_0_15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chemeClr val="dk1"/>
              </a:buClr>
              <a:buSzPts val="1100"/>
              <a:buFont typeface="Arial"/>
              <a:buNone/>
            </a:pPr>
            <a:r>
              <a:t/>
            </a:r>
            <a:endParaRPr sz="3100">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t/>
            </a:r>
            <a:endParaRPr i="1" sz="1100">
              <a:latin typeface="Arial"/>
              <a:ea typeface="Arial"/>
              <a:cs typeface="Arial"/>
              <a:sym typeface="Arial"/>
            </a:endParaRPr>
          </a:p>
        </p:txBody>
      </p:sp>
      <p:sp>
        <p:nvSpPr>
          <p:cNvPr id="534" name="Google Shape;534;g1602f6c2606_0_15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1" name="Shape 541"/>
        <p:cNvGrpSpPr/>
        <p:nvPr/>
      </p:nvGrpSpPr>
      <p:grpSpPr>
        <a:xfrm>
          <a:off x="0" y="0"/>
          <a:ext cx="0" cy="0"/>
          <a:chOff x="0" y="0"/>
          <a:chExt cx="0" cy="0"/>
        </a:xfrm>
      </p:grpSpPr>
      <p:sp>
        <p:nvSpPr>
          <p:cNvPr id="542" name="Google Shape;542;g1602f6c2606_0_106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ctr">
              <a:spcBef>
                <a:spcPts val="0"/>
              </a:spcBef>
              <a:spcAft>
                <a:spcPts val="0"/>
              </a:spcAft>
              <a:buClr>
                <a:schemeClr val="dk1"/>
              </a:buClr>
              <a:buSzPts val="1100"/>
              <a:buFont typeface="Arial"/>
              <a:buNone/>
            </a:pPr>
            <a:r>
              <a:rPr lang="en-US" sz="3100" u="sng">
                <a:solidFill>
                  <a:schemeClr val="hlink"/>
                </a:solidFill>
                <a:latin typeface="Arial"/>
                <a:ea typeface="Arial"/>
                <a:cs typeface="Arial"/>
                <a:sym typeface="Arial"/>
                <a:hlinkClick r:id="rId2"/>
              </a:rPr>
              <a:t>https://forms.gle/LvDp9QM7fd1VjhA7A</a:t>
            </a:r>
            <a:endParaRPr sz="3100">
              <a:latin typeface="Arial"/>
              <a:ea typeface="Arial"/>
              <a:cs typeface="Arial"/>
              <a:sym typeface="Arial"/>
            </a:endParaRPr>
          </a:p>
          <a:p>
            <a:pPr indent="0" lvl="0" marL="0" rtl="0" algn="ctr">
              <a:spcBef>
                <a:spcPts val="0"/>
              </a:spcBef>
              <a:spcAft>
                <a:spcPts val="0"/>
              </a:spcAft>
              <a:buClr>
                <a:schemeClr val="dk1"/>
              </a:buClr>
              <a:buSzPts val="1100"/>
              <a:buFont typeface="Arial"/>
              <a:buNone/>
            </a:pPr>
            <a:r>
              <a:t/>
            </a:r>
            <a:endParaRPr sz="3100">
              <a:latin typeface="Arial"/>
              <a:ea typeface="Arial"/>
              <a:cs typeface="Arial"/>
              <a:sym typeface="Arial"/>
            </a:endParaRPr>
          </a:p>
        </p:txBody>
      </p:sp>
      <p:sp>
        <p:nvSpPr>
          <p:cNvPr id="543" name="Google Shape;543;g1602f6c2606_0_10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8" name="Shape 548"/>
        <p:cNvGrpSpPr/>
        <p:nvPr/>
      </p:nvGrpSpPr>
      <p:grpSpPr>
        <a:xfrm>
          <a:off x="0" y="0"/>
          <a:ext cx="0" cy="0"/>
          <a:chOff x="0" y="0"/>
          <a:chExt cx="0" cy="0"/>
        </a:xfrm>
      </p:grpSpPr>
      <p:sp>
        <p:nvSpPr>
          <p:cNvPr id="549" name="Google Shape;549;g1652a398b8f_0_22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50" name="Google Shape;550;g1652a398b8f_0_2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4" name="Shape 554"/>
        <p:cNvGrpSpPr/>
        <p:nvPr/>
      </p:nvGrpSpPr>
      <p:grpSpPr>
        <a:xfrm>
          <a:off x="0" y="0"/>
          <a:ext cx="0" cy="0"/>
          <a:chOff x="0" y="0"/>
          <a:chExt cx="0" cy="0"/>
        </a:xfrm>
      </p:grpSpPr>
      <p:sp>
        <p:nvSpPr>
          <p:cNvPr id="555" name="Google Shape;555;g1652a398b8f_0_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56" name="Google Shape;556;g1652a398b8f_0_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0" name="Shape 560"/>
        <p:cNvGrpSpPr/>
        <p:nvPr/>
      </p:nvGrpSpPr>
      <p:grpSpPr>
        <a:xfrm>
          <a:off x="0" y="0"/>
          <a:ext cx="0" cy="0"/>
          <a:chOff x="0" y="0"/>
          <a:chExt cx="0" cy="0"/>
        </a:xfrm>
      </p:grpSpPr>
      <p:sp>
        <p:nvSpPr>
          <p:cNvPr id="561" name="Google Shape;561;g1652a398b8f_0_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2" name="Google Shape;562;g1652a398b8f_0_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On the power of pointing and naming, as it were, on improving wellness, habits, etc. see this from James Clear, an excerpt from chapter 4 of his books, </a:t>
            </a:r>
            <a:r>
              <a:rPr i="1" lang="en-US"/>
              <a:t>Atomic Habits </a:t>
            </a:r>
            <a:r>
              <a:rPr lang="en-US"/>
              <a:t>(shared on his website). https://jamesclear.com/habits-scorecard</a:t>
            </a:r>
            <a:endParaRPr/>
          </a:p>
        </p:txBody>
      </p:sp>
      <p:sp>
        <p:nvSpPr>
          <p:cNvPr id="563" name="Google Shape;563;g1652a398b8f_0_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9" name="Shape 569"/>
        <p:cNvGrpSpPr/>
        <p:nvPr/>
      </p:nvGrpSpPr>
      <p:grpSpPr>
        <a:xfrm>
          <a:off x="0" y="0"/>
          <a:ext cx="0" cy="0"/>
          <a:chOff x="0" y="0"/>
          <a:chExt cx="0" cy="0"/>
        </a:xfrm>
      </p:grpSpPr>
      <p:sp>
        <p:nvSpPr>
          <p:cNvPr id="570" name="Google Shape;570;g1652a398b8f_0_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1" name="Google Shape;571;g1652a398b8f_0_1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See </a:t>
            </a:r>
            <a:r>
              <a:rPr i="1" lang="en-US"/>
              <a:t>The Upside of Stress </a:t>
            </a:r>
            <a:r>
              <a:rPr lang="en-US"/>
              <a:t>for research on using the body to reframe and befriend stress. Note especially her notes pages for research she is curating. Or see this paper for another curation of similar ideas: https://cimbaitaly.com/wp-content/uploads/sites/6/2015/12/Als-Book-Club-PDF-December-2015.pdf</a:t>
            </a:r>
            <a:endParaRPr/>
          </a:p>
        </p:txBody>
      </p:sp>
      <p:sp>
        <p:nvSpPr>
          <p:cNvPr id="572" name="Google Shape;572;g1652a398b8f_0_1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9" name="Shape 579"/>
        <p:cNvGrpSpPr/>
        <p:nvPr/>
      </p:nvGrpSpPr>
      <p:grpSpPr>
        <a:xfrm>
          <a:off x="0" y="0"/>
          <a:ext cx="0" cy="0"/>
          <a:chOff x="0" y="0"/>
          <a:chExt cx="0" cy="0"/>
        </a:xfrm>
      </p:grpSpPr>
      <p:sp>
        <p:nvSpPr>
          <p:cNvPr id="580" name="Google Shape;580;g1652a398b8f_0_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1" name="Google Shape;581;g1652a398b8f_0_2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Check with a doctor or physical therapist before starting any new routine</a:t>
            </a:r>
            <a:endParaRPr/>
          </a:p>
        </p:txBody>
      </p:sp>
      <p:sp>
        <p:nvSpPr>
          <p:cNvPr id="582" name="Google Shape;582;g1652a398b8f_0_2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9" name="Shape 589"/>
        <p:cNvGrpSpPr/>
        <p:nvPr/>
      </p:nvGrpSpPr>
      <p:grpSpPr>
        <a:xfrm>
          <a:off x="0" y="0"/>
          <a:ext cx="0" cy="0"/>
          <a:chOff x="0" y="0"/>
          <a:chExt cx="0" cy="0"/>
        </a:xfrm>
      </p:grpSpPr>
      <p:sp>
        <p:nvSpPr>
          <p:cNvPr id="590" name="Google Shape;590;g1652a398b8f_0_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1" name="Google Shape;591;g1652a398b8f_0_3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Font typeface="Arial"/>
              <a:buNone/>
            </a:pPr>
            <a:r>
              <a:rPr lang="en-US"/>
              <a:t>https://repositories.lib.utexas.edu/bitstream/handle/2152/64130/braindrain.pdf?sequence=2: “Working memory capacity” (WMC) reflects the availability of attentional resources, which serve the “central executive” function of controlling and regulating cognitive processes across domains (Baddeley and Hitch 1974; Miyake and Shah 1999; Engle 2002; Baddeley 2003). “Fluid intelligence” (Gf ) represents the ability to reason and solve novel problems, independent of any contributions from acquired skills and knowledge stored in “crystallized intelligence” (Cattell 1987). Similar to WM, Gf stresses the ability to select, store, and manipulate information in a goal-directed manner. Also similar to WM, Gf is constrained by the availability of attentional resources (e.g., Engle et al. 1999; Halford et al. 2007). Crucially, the limited capacity of these domaingeneral resources dictates that using attentional resources for one cognitive process or task leaves fewer available for other tasks; in other words, occupying cognitive resources reduces available cognitive capacity.</a:t>
            </a:r>
            <a:endParaRPr/>
          </a:p>
          <a:p>
            <a:pPr indent="0" lvl="0" marL="0" rtl="0" algn="l">
              <a:lnSpc>
                <a:spcPct val="100000"/>
              </a:lnSpc>
              <a:spcBef>
                <a:spcPts val="0"/>
              </a:spcBef>
              <a:spcAft>
                <a:spcPts val="0"/>
              </a:spcAft>
              <a:buSzPts val="1400"/>
              <a:buNone/>
            </a:pPr>
            <a:r>
              <a:t/>
            </a:r>
            <a:endParaRPr/>
          </a:p>
        </p:txBody>
      </p:sp>
      <p:sp>
        <p:nvSpPr>
          <p:cNvPr id="592" name="Google Shape;592;g1652a398b8f_0_3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7" name="Shape 597"/>
        <p:cNvGrpSpPr/>
        <p:nvPr/>
      </p:nvGrpSpPr>
      <p:grpSpPr>
        <a:xfrm>
          <a:off x="0" y="0"/>
          <a:ext cx="0" cy="0"/>
          <a:chOff x="0" y="0"/>
          <a:chExt cx="0" cy="0"/>
        </a:xfrm>
      </p:grpSpPr>
      <p:sp>
        <p:nvSpPr>
          <p:cNvPr id="598" name="Google Shape;598;g1652a398b8f_0_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9" name="Google Shape;599;g1652a398b8f_0_3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US" sz="1200" u="none" strike="noStrike">
                <a:solidFill>
                  <a:schemeClr val="dk1"/>
                </a:solidFill>
                <a:latin typeface="Calibri"/>
                <a:ea typeface="Calibri"/>
                <a:cs typeface="Calibri"/>
                <a:sym typeface="Calibri"/>
              </a:rPr>
              <a:t>https://repositories.lib.utexas.edu/bitstream/handle/2152/64130/braindrain.pdf?sequence=2: </a:t>
            </a:r>
            <a:r>
              <a:rPr lang="en-US"/>
              <a:t>“Working memory capacity” (WMC) reflects the availability of attentional resources, which serve the “central executive” function of controlling and regulating cognitive processes across domains (Baddeley and Hitch 1974; Miyake and Shah 1999; Engle 2002; Baddeley 2003). “Fluid intelligence” (Gf ) represents the ability to reason and solve novel problems, independent of any contributions from acquired skills and knowledge stored in “crystallized intelligence” (Cattell 1987). Similar to WM, Gf stresses the ability to select, store, and manipulate information in a goal-directed manner. Also similar to WM, Gf is constrained by the availability of attentional resources (e.g., Engle et al. 1999; Halford et al. 2007). Crucially, the limited capacity of these domaingeneral resources dictates that using attentional resources for one cognitive process or task leaves fewer available for other tasks; in other words, occupying cognitive resources reduces available cognitive capacity.</a:t>
            </a:r>
            <a:endParaRPr/>
          </a:p>
        </p:txBody>
      </p:sp>
      <p:sp>
        <p:nvSpPr>
          <p:cNvPr id="600" name="Google Shape;600;g1652a398b8f_0_3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g1602f6c2606_0_55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Font typeface="Arial"/>
              <a:buNone/>
            </a:pPr>
            <a:r>
              <a:rPr lang="en-US" sz="1800"/>
              <a:t>We'll start today with the Digital Wellness Institute's Physical Wellness section of their self-assessment. We encourage you to review the whole assessment. As you will see today, it's not only a way to reflect but also teaches principles as it asks questions. </a:t>
            </a:r>
            <a:r>
              <a:rPr lang="en-US" sz="1800"/>
              <a:t>https://survey.alchemer.com/s3/5504604/b153c792d361</a:t>
            </a:r>
            <a:endParaRPr sz="1400">
              <a:latin typeface="Arial"/>
              <a:ea typeface="Arial"/>
              <a:cs typeface="Arial"/>
              <a:sym typeface="Arial"/>
            </a:endParaRPr>
          </a:p>
          <a:p>
            <a:pPr indent="0" lvl="0" marL="0" rtl="0" algn="l">
              <a:spcBef>
                <a:spcPts val="0"/>
              </a:spcBef>
              <a:spcAft>
                <a:spcPts val="0"/>
              </a:spcAft>
              <a:buNone/>
            </a:pPr>
            <a:r>
              <a:t/>
            </a:r>
            <a:endParaRPr/>
          </a:p>
        </p:txBody>
      </p:sp>
      <p:sp>
        <p:nvSpPr>
          <p:cNvPr id="174" name="Google Shape;174;g1602f6c2606_0_5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6" name="Shape 606"/>
        <p:cNvGrpSpPr/>
        <p:nvPr/>
      </p:nvGrpSpPr>
      <p:grpSpPr>
        <a:xfrm>
          <a:off x="0" y="0"/>
          <a:ext cx="0" cy="0"/>
          <a:chOff x="0" y="0"/>
          <a:chExt cx="0" cy="0"/>
        </a:xfrm>
      </p:grpSpPr>
      <p:sp>
        <p:nvSpPr>
          <p:cNvPr id="607" name="Google Shape;607;g1652a398b8f_0_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08" name="Google Shape;608;g1652a398b8f_0_4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US" sz="1200" u="none" strike="noStrike">
                <a:solidFill>
                  <a:schemeClr val="dk1"/>
                </a:solidFill>
                <a:latin typeface="Calibri"/>
                <a:ea typeface="Calibri"/>
                <a:cs typeface="Calibri"/>
                <a:sym typeface="Calibri"/>
              </a:rPr>
              <a:t>https://repositories.lib.utexas.edu/bitstream/handle/2152/64130/braindrain.pdf?sequence=2: </a:t>
            </a:r>
            <a:r>
              <a:rPr lang="en-US"/>
              <a:t>“Working memory capacity” (WMC) reflects the availability of attentional resources, which serve the “central executive” function of controlling and regulating cognitive processes across domains (Baddeley and Hitch 1974; Miyake and Shah 1999; Engle 2002; Baddeley 2003). “Fluid intelligence” (Gf ) represents the ability to reason and solve novel problems, independent of any contributions from acquired skills and knowledge stored in “crystallized intelligence” (Cattell 1987). Similar to WM, Gf stresses the ability to select, store, and manipulate information in a goal-directed manner. Also similar to WM, Gf is constrained by the availability of attentional resources (e.g., Engle et al. 1999; Halford et al. 2007). Crucially, the limited capacity of these domaingeneral resources dictates that using attentional resources for one cognitive process or task leaves fewer available for other tasks; in other words, occupying cognitive resources reduces available cognitive capacity.</a:t>
            </a:r>
            <a:endParaRPr/>
          </a:p>
        </p:txBody>
      </p:sp>
      <p:sp>
        <p:nvSpPr>
          <p:cNvPr id="609" name="Google Shape;609;g1652a398b8f_0_4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4" name="Shape 614"/>
        <p:cNvGrpSpPr/>
        <p:nvPr/>
      </p:nvGrpSpPr>
      <p:grpSpPr>
        <a:xfrm>
          <a:off x="0" y="0"/>
          <a:ext cx="0" cy="0"/>
          <a:chOff x="0" y="0"/>
          <a:chExt cx="0" cy="0"/>
        </a:xfrm>
      </p:grpSpPr>
      <p:sp>
        <p:nvSpPr>
          <p:cNvPr id="615" name="Google Shape;615;g1652a398b8f_0_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16" name="Google Shape;616;g1652a398b8f_0_5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17" name="Google Shape;617;g1652a398b8f_0_5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6" name="Shape 626"/>
        <p:cNvGrpSpPr/>
        <p:nvPr/>
      </p:nvGrpSpPr>
      <p:grpSpPr>
        <a:xfrm>
          <a:off x="0" y="0"/>
          <a:ext cx="0" cy="0"/>
          <a:chOff x="0" y="0"/>
          <a:chExt cx="0" cy="0"/>
        </a:xfrm>
      </p:grpSpPr>
      <p:sp>
        <p:nvSpPr>
          <p:cNvPr id="627" name="Google Shape;627;g1652a398b8f_0_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8" name="Google Shape;628;g1652a398b8f_0_6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Set timer for 20 seconds so everyone can actually practice it. 20 seconds can feel like a long time when you are in the zone…all the more reason to build in this practice, because we can get lost in the zone</a:t>
            </a:r>
            <a:endParaRPr/>
          </a:p>
        </p:txBody>
      </p:sp>
      <p:sp>
        <p:nvSpPr>
          <p:cNvPr id="629" name="Google Shape;629;g1652a398b8f_0_6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5" name="Shape 635"/>
        <p:cNvGrpSpPr/>
        <p:nvPr/>
      </p:nvGrpSpPr>
      <p:grpSpPr>
        <a:xfrm>
          <a:off x="0" y="0"/>
          <a:ext cx="0" cy="0"/>
          <a:chOff x="0" y="0"/>
          <a:chExt cx="0" cy="0"/>
        </a:xfrm>
      </p:grpSpPr>
      <p:sp>
        <p:nvSpPr>
          <p:cNvPr id="636" name="Google Shape;636;g1652a398b8f_0_7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37" name="Google Shape;637;g1652a398b8f_0_7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38" name="Google Shape;638;g1652a398b8f_0_7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6" name="Shape 646"/>
        <p:cNvGrpSpPr/>
        <p:nvPr/>
      </p:nvGrpSpPr>
      <p:grpSpPr>
        <a:xfrm>
          <a:off x="0" y="0"/>
          <a:ext cx="0" cy="0"/>
          <a:chOff x="0" y="0"/>
          <a:chExt cx="0" cy="0"/>
        </a:xfrm>
      </p:grpSpPr>
      <p:sp>
        <p:nvSpPr>
          <p:cNvPr id="647" name="Google Shape;647;g1652a398b8f_0_8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48" name="Google Shape;648;g1652a398b8f_0_8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49" name="Google Shape;649;g1652a398b8f_0_8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8" name="Shape 658"/>
        <p:cNvGrpSpPr/>
        <p:nvPr/>
      </p:nvGrpSpPr>
      <p:grpSpPr>
        <a:xfrm>
          <a:off x="0" y="0"/>
          <a:ext cx="0" cy="0"/>
          <a:chOff x="0" y="0"/>
          <a:chExt cx="0" cy="0"/>
        </a:xfrm>
      </p:grpSpPr>
      <p:sp>
        <p:nvSpPr>
          <p:cNvPr id="659" name="Google Shape;659;g1652a398b8f_0_9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60" name="Google Shape;660;g1652a398b8f_0_9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61" name="Google Shape;661;g1652a398b8f_0_9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7" name="Shape 667"/>
        <p:cNvGrpSpPr/>
        <p:nvPr/>
      </p:nvGrpSpPr>
      <p:grpSpPr>
        <a:xfrm>
          <a:off x="0" y="0"/>
          <a:ext cx="0" cy="0"/>
          <a:chOff x="0" y="0"/>
          <a:chExt cx="0" cy="0"/>
        </a:xfrm>
      </p:grpSpPr>
      <p:sp>
        <p:nvSpPr>
          <p:cNvPr id="668" name="Google Shape;668;g1652a398b8f_0_10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69" name="Google Shape;669;g1652a398b8f_0_10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What do you see in these examples about ways that physical strain might develop with how devices are being used; variables like posture, position, and environment, or other ergononic issue? What do you see, relate to, or notice in your own device usage? This connects to the question about physical strain and taking breaks.</a:t>
            </a:r>
            <a:endParaRPr/>
          </a:p>
        </p:txBody>
      </p:sp>
      <p:sp>
        <p:nvSpPr>
          <p:cNvPr id="670" name="Google Shape;670;g1652a398b8f_0_10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6" name="Shape 686"/>
        <p:cNvGrpSpPr/>
        <p:nvPr/>
      </p:nvGrpSpPr>
      <p:grpSpPr>
        <a:xfrm>
          <a:off x="0" y="0"/>
          <a:ext cx="0" cy="0"/>
          <a:chOff x="0" y="0"/>
          <a:chExt cx="0" cy="0"/>
        </a:xfrm>
      </p:grpSpPr>
      <p:sp>
        <p:nvSpPr>
          <p:cNvPr id="687" name="Google Shape;687;g1652a398b8f_0_1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88" name="Google Shape;688;g1652a398b8f_0_12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These images are from the DWI course that we took.</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689" name="Google Shape;689;g1652a398b8f_0_12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8" name="Shape 698"/>
        <p:cNvGrpSpPr/>
        <p:nvPr/>
      </p:nvGrpSpPr>
      <p:grpSpPr>
        <a:xfrm>
          <a:off x="0" y="0"/>
          <a:ext cx="0" cy="0"/>
          <a:chOff x="0" y="0"/>
          <a:chExt cx="0" cy="0"/>
        </a:xfrm>
      </p:grpSpPr>
      <p:sp>
        <p:nvSpPr>
          <p:cNvPr id="699" name="Google Shape;699;g1652a398b8f_0_1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00" name="Google Shape;700;g1652a398b8f_0_13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01" name="Google Shape;701;g1652a398b8f_0_13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6" name="Shape 706"/>
        <p:cNvGrpSpPr/>
        <p:nvPr/>
      </p:nvGrpSpPr>
      <p:grpSpPr>
        <a:xfrm>
          <a:off x="0" y="0"/>
          <a:ext cx="0" cy="0"/>
          <a:chOff x="0" y="0"/>
          <a:chExt cx="0" cy="0"/>
        </a:xfrm>
      </p:grpSpPr>
      <p:sp>
        <p:nvSpPr>
          <p:cNvPr id="707" name="Google Shape;707;g1652a398b8f_0_1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08" name="Google Shape;708;g1652a398b8f_0_13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09" name="Google Shape;709;g1652a398b8f_0_13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g1602f6c2606_0_81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Font typeface="Arial"/>
              <a:buNone/>
            </a:pPr>
            <a:r>
              <a:rPr lang="en-US" sz="1800"/>
              <a:t>https://survey.alchemer.com/s3/5504604/b153c792d361</a:t>
            </a:r>
            <a:endParaRPr sz="1400">
              <a:latin typeface="Arial"/>
              <a:ea typeface="Arial"/>
              <a:cs typeface="Arial"/>
              <a:sym typeface="Arial"/>
            </a:endParaRPr>
          </a:p>
          <a:p>
            <a:pPr indent="0" lvl="0" marL="0" rtl="0" algn="l">
              <a:spcBef>
                <a:spcPts val="0"/>
              </a:spcBef>
              <a:spcAft>
                <a:spcPts val="0"/>
              </a:spcAft>
              <a:buNone/>
            </a:pPr>
            <a:r>
              <a:t/>
            </a:r>
            <a:endParaRPr/>
          </a:p>
        </p:txBody>
      </p:sp>
      <p:sp>
        <p:nvSpPr>
          <p:cNvPr id="181" name="Google Shape;181;g1602f6c2606_0_8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4" name="Shape 714"/>
        <p:cNvGrpSpPr/>
        <p:nvPr/>
      </p:nvGrpSpPr>
      <p:grpSpPr>
        <a:xfrm>
          <a:off x="0" y="0"/>
          <a:ext cx="0" cy="0"/>
          <a:chOff x="0" y="0"/>
          <a:chExt cx="0" cy="0"/>
        </a:xfrm>
      </p:grpSpPr>
      <p:sp>
        <p:nvSpPr>
          <p:cNvPr id="715" name="Google Shape;715;g1652a398b8f_0_1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16" name="Google Shape;716;g1652a398b8f_0_14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17" name="Google Shape;717;g1652a398b8f_0_14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2" name="Shape 722"/>
        <p:cNvGrpSpPr/>
        <p:nvPr/>
      </p:nvGrpSpPr>
      <p:grpSpPr>
        <a:xfrm>
          <a:off x="0" y="0"/>
          <a:ext cx="0" cy="0"/>
          <a:chOff x="0" y="0"/>
          <a:chExt cx="0" cy="0"/>
        </a:xfrm>
      </p:grpSpPr>
      <p:sp>
        <p:nvSpPr>
          <p:cNvPr id="723" name="Google Shape;723;g1652a398b8f_0_1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24" name="Google Shape;724;g1652a398b8f_0_15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25" name="Google Shape;725;g1652a398b8f_0_15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g1602f6c2606_0_80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the first two questions in the DWI self-assessment deal with sleep hygiene, on both ends of our sleep time</a:t>
            </a:r>
            <a:endParaRPr/>
          </a:p>
        </p:txBody>
      </p:sp>
      <p:sp>
        <p:nvSpPr>
          <p:cNvPr id="188" name="Google Shape;188;g1602f6c2606_0_80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g1602f6c2606_0_6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7" name="Google Shape;197;g1602f6c2606_0_61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https://www.cnbc.com/2017/04/17/amazon-hbo-netflix-thinks-its-real-competitor-is--sleep.html – this is an example of what we mean when we talk about “The Attention Economy.” Companies PLAN ways to keep us on our devices with endless streams of content, endless scrolling, </a:t>
            </a:r>
            <a:r>
              <a:rPr lang="en-US"/>
              <a:t>tailored</a:t>
            </a:r>
            <a:r>
              <a:rPr lang="en-US"/>
              <a:t> content in our social media feeds, autoplay, etc.</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Interestingly, at the time of this discussion, a hearing was happening in Washington about the negative impacts of the algorithm- and profit-driven Attention Economy on the well-being of youth, with input from a former Facebook employee.</a:t>
            </a:r>
            <a:endParaRPr/>
          </a:p>
        </p:txBody>
      </p:sp>
      <p:sp>
        <p:nvSpPr>
          <p:cNvPr id="198" name="Google Shape;198;g1602f6c2606_0_61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g1602f6c2606_0_83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Just because it's common doesn't mean it's healthy. :) We'll be talking more about this next week, but the sooner we check our devices, the more susceptible we are to others' influence on how we start our day and spend our attention and mental, emotional, physical, and relational energy.</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https://www.bgr.in/news/61-people-check-their-phones-within-5-minutes-after-waking-up-deloitte-435501/</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204" name="Google Shape;204;g1602f6c2606_0_8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4.png"/><Relationship Id="rId3" Type="http://schemas.openxmlformats.org/officeDocument/2006/relationships/image" Target="../media/image2.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4.png"/><Relationship Id="rId3"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7" name="Shape 17"/>
        <p:cNvGrpSpPr/>
        <p:nvPr/>
      </p:nvGrpSpPr>
      <p:grpSpPr>
        <a:xfrm>
          <a:off x="0" y="0"/>
          <a:ext cx="0" cy="0"/>
          <a:chOff x="0" y="0"/>
          <a:chExt cx="0" cy="0"/>
        </a:xfrm>
      </p:grpSpPr>
      <p:sp>
        <p:nvSpPr>
          <p:cNvPr id="18" name="Google Shape;18;p2"/>
          <p:cNvSpPr txBox="1"/>
          <p:nvPr>
            <p:ph type="ctrTitle"/>
          </p:nvPr>
        </p:nvSpPr>
        <p:spPr>
          <a:xfrm>
            <a:off x="1524000" y="1122363"/>
            <a:ext cx="9144000" cy="2387600"/>
          </a:xfrm>
          <a:prstGeom prst="rect">
            <a:avLst/>
          </a:prstGeom>
          <a:solidFill>
            <a:schemeClr val="lt1"/>
          </a:solid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2"/>
          <p:cNvSpPr txBox="1"/>
          <p:nvPr>
            <p:ph idx="1" type="subTitle"/>
          </p:nvPr>
        </p:nvSpPr>
        <p:spPr>
          <a:xfrm>
            <a:off x="1524000" y="3602038"/>
            <a:ext cx="9144000" cy="1655762"/>
          </a:xfrm>
          <a:prstGeom prst="rect">
            <a:avLst/>
          </a:prstGeom>
          <a:solidFill>
            <a:schemeClr val="lt1"/>
          </a:solid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0" name="Google Shape;20;p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 name="Google Shape;21;p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 name="Google Shape;22;p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81" name="Shape 81"/>
        <p:cNvGrpSpPr/>
        <p:nvPr/>
      </p:nvGrpSpPr>
      <p:grpSpPr>
        <a:xfrm>
          <a:off x="0" y="0"/>
          <a:ext cx="0" cy="0"/>
          <a:chOff x="0" y="0"/>
          <a:chExt cx="0" cy="0"/>
        </a:xfrm>
      </p:grpSpPr>
      <p:sp>
        <p:nvSpPr>
          <p:cNvPr id="82" name="Google Shape;82;p12"/>
          <p:cNvSpPr txBox="1"/>
          <p:nvPr>
            <p:ph type="title"/>
          </p:nvPr>
        </p:nvSpPr>
        <p:spPr>
          <a:xfrm>
            <a:off x="415600" y="2867800"/>
            <a:ext cx="11360700" cy="1122300"/>
          </a:xfrm>
          <a:prstGeom prst="rect">
            <a:avLst/>
          </a:prstGeom>
        </p:spPr>
        <p:txBody>
          <a:bodyPr anchorCtr="0" anchor="ctr" bIns="121900" lIns="121900" spcFirstLastPara="1" rIns="121900" wrap="square" tIns="121900">
            <a:normAutofit/>
          </a:bodyPr>
          <a:lstStyle>
            <a:lvl1pPr lvl="0" rtl="0" algn="ctr">
              <a:spcBef>
                <a:spcPts val="0"/>
              </a:spcBef>
              <a:spcAft>
                <a:spcPts val="0"/>
              </a:spcAft>
              <a:buSzPts val="4800"/>
              <a:buNone/>
              <a:defRPr sz="4800"/>
            </a:lvl1pPr>
            <a:lvl2pPr lvl="1" rtl="0" algn="ctr">
              <a:spcBef>
                <a:spcPts val="0"/>
              </a:spcBef>
              <a:spcAft>
                <a:spcPts val="0"/>
              </a:spcAft>
              <a:buSzPts val="4800"/>
              <a:buNone/>
              <a:defRPr sz="4800"/>
            </a:lvl2pPr>
            <a:lvl3pPr lvl="2" rtl="0" algn="ctr">
              <a:spcBef>
                <a:spcPts val="0"/>
              </a:spcBef>
              <a:spcAft>
                <a:spcPts val="0"/>
              </a:spcAft>
              <a:buSzPts val="4800"/>
              <a:buNone/>
              <a:defRPr sz="4800"/>
            </a:lvl3pPr>
            <a:lvl4pPr lvl="3" rtl="0" algn="ctr">
              <a:spcBef>
                <a:spcPts val="0"/>
              </a:spcBef>
              <a:spcAft>
                <a:spcPts val="0"/>
              </a:spcAft>
              <a:buSzPts val="4800"/>
              <a:buNone/>
              <a:defRPr sz="4800"/>
            </a:lvl4pPr>
            <a:lvl5pPr lvl="4" rtl="0" algn="ctr">
              <a:spcBef>
                <a:spcPts val="0"/>
              </a:spcBef>
              <a:spcAft>
                <a:spcPts val="0"/>
              </a:spcAft>
              <a:buSzPts val="4800"/>
              <a:buNone/>
              <a:defRPr sz="4800"/>
            </a:lvl5pPr>
            <a:lvl6pPr lvl="5" rtl="0" algn="ctr">
              <a:spcBef>
                <a:spcPts val="0"/>
              </a:spcBef>
              <a:spcAft>
                <a:spcPts val="0"/>
              </a:spcAft>
              <a:buSzPts val="4800"/>
              <a:buNone/>
              <a:defRPr sz="4800"/>
            </a:lvl6pPr>
            <a:lvl7pPr lvl="6" rtl="0" algn="ctr">
              <a:spcBef>
                <a:spcPts val="0"/>
              </a:spcBef>
              <a:spcAft>
                <a:spcPts val="0"/>
              </a:spcAft>
              <a:buSzPts val="4800"/>
              <a:buNone/>
              <a:defRPr sz="4800"/>
            </a:lvl7pPr>
            <a:lvl8pPr lvl="7" rtl="0" algn="ctr">
              <a:spcBef>
                <a:spcPts val="0"/>
              </a:spcBef>
              <a:spcAft>
                <a:spcPts val="0"/>
              </a:spcAft>
              <a:buSzPts val="4800"/>
              <a:buNone/>
              <a:defRPr sz="4800"/>
            </a:lvl8pPr>
            <a:lvl9pPr lvl="8" rtl="0" algn="ctr">
              <a:spcBef>
                <a:spcPts val="0"/>
              </a:spcBef>
              <a:spcAft>
                <a:spcPts val="0"/>
              </a:spcAft>
              <a:buSzPts val="4800"/>
              <a:buNone/>
              <a:defRPr sz="4800"/>
            </a:lvl9pPr>
          </a:lstStyle>
          <a:p/>
        </p:txBody>
      </p:sp>
      <p:sp>
        <p:nvSpPr>
          <p:cNvPr id="83" name="Google Shape;83;p12"/>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84" name="Shape 84"/>
        <p:cNvGrpSpPr/>
        <p:nvPr/>
      </p:nvGrpSpPr>
      <p:grpSpPr>
        <a:xfrm>
          <a:off x="0" y="0"/>
          <a:ext cx="0" cy="0"/>
          <a:chOff x="0" y="0"/>
          <a:chExt cx="0" cy="0"/>
        </a:xfrm>
      </p:grpSpPr>
      <p:sp>
        <p:nvSpPr>
          <p:cNvPr id="85" name="Google Shape;85;p13"/>
          <p:cNvSpPr txBox="1"/>
          <p:nvPr>
            <p:ph type="title"/>
          </p:nvPr>
        </p:nvSpPr>
        <p:spPr>
          <a:xfrm>
            <a:off x="415600" y="593367"/>
            <a:ext cx="11360700" cy="763500"/>
          </a:xfrm>
          <a:prstGeom prst="rect">
            <a:avLst/>
          </a:prstGeom>
        </p:spPr>
        <p:txBody>
          <a:bodyPr anchorCtr="0" anchor="t" bIns="121900" lIns="121900" spcFirstLastPara="1" rIns="121900" wrap="square" tIns="121900">
            <a:normAutofit/>
          </a:bodyPr>
          <a:lstStyle>
            <a:lvl1pPr lvl="0" rtl="0">
              <a:spcBef>
                <a:spcPts val="0"/>
              </a:spcBef>
              <a:spcAft>
                <a:spcPts val="0"/>
              </a:spcAft>
              <a:buSzPts val="37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p:txBody>
      </p:sp>
      <p:sp>
        <p:nvSpPr>
          <p:cNvPr id="86" name="Google Shape;86;p13"/>
          <p:cNvSpPr txBox="1"/>
          <p:nvPr>
            <p:ph idx="1" type="body"/>
          </p:nvPr>
        </p:nvSpPr>
        <p:spPr>
          <a:xfrm>
            <a:off x="415600" y="1536633"/>
            <a:ext cx="11360700" cy="4555200"/>
          </a:xfrm>
          <a:prstGeom prst="rect">
            <a:avLst/>
          </a:prstGeom>
        </p:spPr>
        <p:txBody>
          <a:bodyPr anchorCtr="0" anchor="t" bIns="121900" lIns="121900" spcFirstLastPara="1" rIns="121900" wrap="square" tIns="121900">
            <a:normAutofit/>
          </a:bodyPr>
          <a:lstStyle>
            <a:lvl1pPr indent="-381000" lvl="0" marL="457200" rtl="0">
              <a:spcBef>
                <a:spcPts val="0"/>
              </a:spcBef>
              <a:spcAft>
                <a:spcPts val="0"/>
              </a:spcAft>
              <a:buSzPts val="2400"/>
              <a:buChar char="●"/>
              <a:defRPr/>
            </a:lvl1pPr>
            <a:lvl2pPr indent="-349250" lvl="1" marL="914400" rtl="0">
              <a:spcBef>
                <a:spcPts val="0"/>
              </a:spcBef>
              <a:spcAft>
                <a:spcPts val="0"/>
              </a:spcAft>
              <a:buSzPts val="1900"/>
              <a:buChar char="○"/>
              <a:defRPr/>
            </a:lvl2pPr>
            <a:lvl3pPr indent="-349250" lvl="2" marL="1371600" rtl="0">
              <a:spcBef>
                <a:spcPts val="0"/>
              </a:spcBef>
              <a:spcAft>
                <a:spcPts val="0"/>
              </a:spcAft>
              <a:buSzPts val="1900"/>
              <a:buChar char="■"/>
              <a:defRPr/>
            </a:lvl3pPr>
            <a:lvl4pPr indent="-349250" lvl="3" marL="1828800" rtl="0">
              <a:spcBef>
                <a:spcPts val="0"/>
              </a:spcBef>
              <a:spcAft>
                <a:spcPts val="0"/>
              </a:spcAft>
              <a:buSzPts val="1900"/>
              <a:buChar char="●"/>
              <a:defRPr/>
            </a:lvl4pPr>
            <a:lvl5pPr indent="-349250" lvl="4" marL="2286000" rtl="0">
              <a:spcBef>
                <a:spcPts val="0"/>
              </a:spcBef>
              <a:spcAft>
                <a:spcPts val="0"/>
              </a:spcAft>
              <a:buSzPts val="1900"/>
              <a:buChar char="○"/>
              <a:defRPr/>
            </a:lvl5pPr>
            <a:lvl6pPr indent="-349250" lvl="5" marL="2743200" rtl="0">
              <a:spcBef>
                <a:spcPts val="0"/>
              </a:spcBef>
              <a:spcAft>
                <a:spcPts val="0"/>
              </a:spcAft>
              <a:buSzPts val="1900"/>
              <a:buChar char="■"/>
              <a:defRPr/>
            </a:lvl6pPr>
            <a:lvl7pPr indent="-349250" lvl="6" marL="3200400" rtl="0">
              <a:spcBef>
                <a:spcPts val="0"/>
              </a:spcBef>
              <a:spcAft>
                <a:spcPts val="0"/>
              </a:spcAft>
              <a:buSzPts val="1900"/>
              <a:buChar char="●"/>
              <a:defRPr/>
            </a:lvl7pPr>
            <a:lvl8pPr indent="-349250" lvl="7" marL="3657600" rtl="0">
              <a:spcBef>
                <a:spcPts val="0"/>
              </a:spcBef>
              <a:spcAft>
                <a:spcPts val="0"/>
              </a:spcAft>
              <a:buSzPts val="1900"/>
              <a:buChar char="○"/>
              <a:defRPr/>
            </a:lvl8pPr>
            <a:lvl9pPr indent="-349250" lvl="8" marL="4114800" rtl="0">
              <a:spcBef>
                <a:spcPts val="0"/>
              </a:spcBef>
              <a:spcAft>
                <a:spcPts val="0"/>
              </a:spcAft>
              <a:buSzPts val="1900"/>
              <a:buChar char="■"/>
              <a:defRPr/>
            </a:lvl9pPr>
          </a:lstStyle>
          <a:p/>
        </p:txBody>
      </p:sp>
      <p:sp>
        <p:nvSpPr>
          <p:cNvPr id="87" name="Google Shape;87;p13"/>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88" name="Shape 88"/>
        <p:cNvGrpSpPr/>
        <p:nvPr/>
      </p:nvGrpSpPr>
      <p:grpSpPr>
        <a:xfrm>
          <a:off x="0" y="0"/>
          <a:ext cx="0" cy="0"/>
          <a:chOff x="0" y="0"/>
          <a:chExt cx="0" cy="0"/>
        </a:xfrm>
      </p:grpSpPr>
      <p:sp>
        <p:nvSpPr>
          <p:cNvPr id="89" name="Google Shape;89;p14"/>
          <p:cNvSpPr txBox="1"/>
          <p:nvPr>
            <p:ph type="title"/>
          </p:nvPr>
        </p:nvSpPr>
        <p:spPr>
          <a:xfrm>
            <a:off x="415600" y="593367"/>
            <a:ext cx="11360700" cy="763500"/>
          </a:xfrm>
          <a:prstGeom prst="rect">
            <a:avLst/>
          </a:prstGeom>
        </p:spPr>
        <p:txBody>
          <a:bodyPr anchorCtr="0" anchor="t" bIns="121900" lIns="121900" spcFirstLastPara="1" rIns="121900" wrap="square" tIns="121900">
            <a:normAutofit/>
          </a:bodyPr>
          <a:lstStyle>
            <a:lvl1pPr lvl="0" rtl="0">
              <a:spcBef>
                <a:spcPts val="0"/>
              </a:spcBef>
              <a:spcAft>
                <a:spcPts val="0"/>
              </a:spcAft>
              <a:buSzPts val="37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p:txBody>
      </p:sp>
      <p:sp>
        <p:nvSpPr>
          <p:cNvPr id="90" name="Google Shape;90;p14"/>
          <p:cNvSpPr txBox="1"/>
          <p:nvPr>
            <p:ph idx="1" type="body"/>
          </p:nvPr>
        </p:nvSpPr>
        <p:spPr>
          <a:xfrm>
            <a:off x="415600" y="1536633"/>
            <a:ext cx="5333100" cy="4555200"/>
          </a:xfrm>
          <a:prstGeom prst="rect">
            <a:avLst/>
          </a:prstGeom>
        </p:spPr>
        <p:txBody>
          <a:bodyPr anchorCtr="0" anchor="t" bIns="121900" lIns="121900" spcFirstLastPara="1" rIns="121900" wrap="square" tIns="121900">
            <a:normAutofit/>
          </a:bodyPr>
          <a:lstStyle>
            <a:lvl1pPr indent="-349250" lvl="0" marL="457200" rtl="0">
              <a:spcBef>
                <a:spcPts val="0"/>
              </a:spcBef>
              <a:spcAft>
                <a:spcPts val="0"/>
              </a:spcAft>
              <a:buSzPts val="1900"/>
              <a:buChar char="●"/>
              <a:defRPr sz="1900"/>
            </a:lvl1pPr>
            <a:lvl2pPr indent="-330200" lvl="1" marL="914400" rtl="0">
              <a:spcBef>
                <a:spcPts val="0"/>
              </a:spcBef>
              <a:spcAft>
                <a:spcPts val="0"/>
              </a:spcAft>
              <a:buSzPts val="1600"/>
              <a:buChar char="○"/>
              <a:defRPr sz="1600"/>
            </a:lvl2pPr>
            <a:lvl3pPr indent="-330200" lvl="2" marL="1371600" rtl="0">
              <a:spcBef>
                <a:spcPts val="0"/>
              </a:spcBef>
              <a:spcAft>
                <a:spcPts val="0"/>
              </a:spcAft>
              <a:buSzPts val="1600"/>
              <a:buChar char="■"/>
              <a:defRPr sz="1600"/>
            </a:lvl3pPr>
            <a:lvl4pPr indent="-330200" lvl="3" marL="1828800" rtl="0">
              <a:spcBef>
                <a:spcPts val="0"/>
              </a:spcBef>
              <a:spcAft>
                <a:spcPts val="0"/>
              </a:spcAft>
              <a:buSzPts val="1600"/>
              <a:buChar char="●"/>
              <a:defRPr sz="1600"/>
            </a:lvl4pPr>
            <a:lvl5pPr indent="-330200" lvl="4" marL="2286000" rtl="0">
              <a:spcBef>
                <a:spcPts val="0"/>
              </a:spcBef>
              <a:spcAft>
                <a:spcPts val="0"/>
              </a:spcAft>
              <a:buSzPts val="1600"/>
              <a:buChar char="○"/>
              <a:defRPr sz="1600"/>
            </a:lvl5pPr>
            <a:lvl6pPr indent="-330200" lvl="5" marL="2743200" rtl="0">
              <a:spcBef>
                <a:spcPts val="0"/>
              </a:spcBef>
              <a:spcAft>
                <a:spcPts val="0"/>
              </a:spcAft>
              <a:buSzPts val="1600"/>
              <a:buChar char="■"/>
              <a:defRPr sz="1600"/>
            </a:lvl6pPr>
            <a:lvl7pPr indent="-330200" lvl="6" marL="3200400" rtl="0">
              <a:spcBef>
                <a:spcPts val="0"/>
              </a:spcBef>
              <a:spcAft>
                <a:spcPts val="0"/>
              </a:spcAft>
              <a:buSzPts val="1600"/>
              <a:buChar char="●"/>
              <a:defRPr sz="1600"/>
            </a:lvl7pPr>
            <a:lvl8pPr indent="-330200" lvl="7" marL="3657600" rtl="0">
              <a:spcBef>
                <a:spcPts val="0"/>
              </a:spcBef>
              <a:spcAft>
                <a:spcPts val="0"/>
              </a:spcAft>
              <a:buSzPts val="1600"/>
              <a:buChar char="○"/>
              <a:defRPr sz="1600"/>
            </a:lvl8pPr>
            <a:lvl9pPr indent="-330200" lvl="8" marL="4114800" rtl="0">
              <a:spcBef>
                <a:spcPts val="0"/>
              </a:spcBef>
              <a:spcAft>
                <a:spcPts val="0"/>
              </a:spcAft>
              <a:buSzPts val="1600"/>
              <a:buChar char="■"/>
              <a:defRPr sz="1600"/>
            </a:lvl9pPr>
          </a:lstStyle>
          <a:p/>
        </p:txBody>
      </p:sp>
      <p:sp>
        <p:nvSpPr>
          <p:cNvPr id="91" name="Google Shape;91;p14"/>
          <p:cNvSpPr txBox="1"/>
          <p:nvPr>
            <p:ph idx="2" type="body"/>
          </p:nvPr>
        </p:nvSpPr>
        <p:spPr>
          <a:xfrm>
            <a:off x="6443200" y="1536633"/>
            <a:ext cx="5333100" cy="4555200"/>
          </a:xfrm>
          <a:prstGeom prst="rect">
            <a:avLst/>
          </a:prstGeom>
        </p:spPr>
        <p:txBody>
          <a:bodyPr anchorCtr="0" anchor="t" bIns="121900" lIns="121900" spcFirstLastPara="1" rIns="121900" wrap="square" tIns="121900">
            <a:normAutofit/>
          </a:bodyPr>
          <a:lstStyle>
            <a:lvl1pPr indent="-349250" lvl="0" marL="457200" rtl="0">
              <a:spcBef>
                <a:spcPts val="0"/>
              </a:spcBef>
              <a:spcAft>
                <a:spcPts val="0"/>
              </a:spcAft>
              <a:buSzPts val="1900"/>
              <a:buChar char="●"/>
              <a:defRPr sz="1900"/>
            </a:lvl1pPr>
            <a:lvl2pPr indent="-330200" lvl="1" marL="914400" rtl="0">
              <a:spcBef>
                <a:spcPts val="0"/>
              </a:spcBef>
              <a:spcAft>
                <a:spcPts val="0"/>
              </a:spcAft>
              <a:buSzPts val="1600"/>
              <a:buChar char="○"/>
              <a:defRPr sz="1600"/>
            </a:lvl2pPr>
            <a:lvl3pPr indent="-330200" lvl="2" marL="1371600" rtl="0">
              <a:spcBef>
                <a:spcPts val="0"/>
              </a:spcBef>
              <a:spcAft>
                <a:spcPts val="0"/>
              </a:spcAft>
              <a:buSzPts val="1600"/>
              <a:buChar char="■"/>
              <a:defRPr sz="1600"/>
            </a:lvl3pPr>
            <a:lvl4pPr indent="-330200" lvl="3" marL="1828800" rtl="0">
              <a:spcBef>
                <a:spcPts val="0"/>
              </a:spcBef>
              <a:spcAft>
                <a:spcPts val="0"/>
              </a:spcAft>
              <a:buSzPts val="1600"/>
              <a:buChar char="●"/>
              <a:defRPr sz="1600"/>
            </a:lvl4pPr>
            <a:lvl5pPr indent="-330200" lvl="4" marL="2286000" rtl="0">
              <a:spcBef>
                <a:spcPts val="0"/>
              </a:spcBef>
              <a:spcAft>
                <a:spcPts val="0"/>
              </a:spcAft>
              <a:buSzPts val="1600"/>
              <a:buChar char="○"/>
              <a:defRPr sz="1600"/>
            </a:lvl5pPr>
            <a:lvl6pPr indent="-330200" lvl="5" marL="2743200" rtl="0">
              <a:spcBef>
                <a:spcPts val="0"/>
              </a:spcBef>
              <a:spcAft>
                <a:spcPts val="0"/>
              </a:spcAft>
              <a:buSzPts val="1600"/>
              <a:buChar char="■"/>
              <a:defRPr sz="1600"/>
            </a:lvl6pPr>
            <a:lvl7pPr indent="-330200" lvl="6" marL="3200400" rtl="0">
              <a:spcBef>
                <a:spcPts val="0"/>
              </a:spcBef>
              <a:spcAft>
                <a:spcPts val="0"/>
              </a:spcAft>
              <a:buSzPts val="1600"/>
              <a:buChar char="●"/>
              <a:defRPr sz="1600"/>
            </a:lvl7pPr>
            <a:lvl8pPr indent="-330200" lvl="7" marL="3657600" rtl="0">
              <a:spcBef>
                <a:spcPts val="0"/>
              </a:spcBef>
              <a:spcAft>
                <a:spcPts val="0"/>
              </a:spcAft>
              <a:buSzPts val="1600"/>
              <a:buChar char="○"/>
              <a:defRPr sz="1600"/>
            </a:lvl8pPr>
            <a:lvl9pPr indent="-330200" lvl="8" marL="4114800" rtl="0">
              <a:spcBef>
                <a:spcPts val="0"/>
              </a:spcBef>
              <a:spcAft>
                <a:spcPts val="0"/>
              </a:spcAft>
              <a:buSzPts val="1600"/>
              <a:buChar char="■"/>
              <a:defRPr sz="1600"/>
            </a:lvl9pPr>
          </a:lstStyle>
          <a:p/>
        </p:txBody>
      </p:sp>
      <p:sp>
        <p:nvSpPr>
          <p:cNvPr id="92" name="Google Shape;92;p14"/>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93" name="Shape 93"/>
        <p:cNvGrpSpPr/>
        <p:nvPr/>
      </p:nvGrpSpPr>
      <p:grpSpPr>
        <a:xfrm>
          <a:off x="0" y="0"/>
          <a:ext cx="0" cy="0"/>
          <a:chOff x="0" y="0"/>
          <a:chExt cx="0" cy="0"/>
        </a:xfrm>
      </p:grpSpPr>
      <p:sp>
        <p:nvSpPr>
          <p:cNvPr id="94" name="Google Shape;94;p15"/>
          <p:cNvSpPr txBox="1"/>
          <p:nvPr>
            <p:ph type="title"/>
          </p:nvPr>
        </p:nvSpPr>
        <p:spPr>
          <a:xfrm>
            <a:off x="415600" y="593367"/>
            <a:ext cx="11360700" cy="763500"/>
          </a:xfrm>
          <a:prstGeom prst="rect">
            <a:avLst/>
          </a:prstGeom>
        </p:spPr>
        <p:txBody>
          <a:bodyPr anchorCtr="0" anchor="t" bIns="121900" lIns="121900" spcFirstLastPara="1" rIns="121900" wrap="square" tIns="121900">
            <a:normAutofit/>
          </a:bodyPr>
          <a:lstStyle>
            <a:lvl1pPr lvl="0" rtl="0">
              <a:spcBef>
                <a:spcPts val="0"/>
              </a:spcBef>
              <a:spcAft>
                <a:spcPts val="0"/>
              </a:spcAft>
              <a:buSzPts val="37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p:txBody>
      </p:sp>
      <p:sp>
        <p:nvSpPr>
          <p:cNvPr id="95" name="Google Shape;95;p15"/>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96" name="Shape 96"/>
        <p:cNvGrpSpPr/>
        <p:nvPr/>
      </p:nvGrpSpPr>
      <p:grpSpPr>
        <a:xfrm>
          <a:off x="0" y="0"/>
          <a:ext cx="0" cy="0"/>
          <a:chOff x="0" y="0"/>
          <a:chExt cx="0" cy="0"/>
        </a:xfrm>
      </p:grpSpPr>
      <p:sp>
        <p:nvSpPr>
          <p:cNvPr id="97" name="Google Shape;97;p16"/>
          <p:cNvSpPr txBox="1"/>
          <p:nvPr>
            <p:ph type="title"/>
          </p:nvPr>
        </p:nvSpPr>
        <p:spPr>
          <a:xfrm>
            <a:off x="415600" y="740800"/>
            <a:ext cx="3744000" cy="1007700"/>
          </a:xfrm>
          <a:prstGeom prst="rect">
            <a:avLst/>
          </a:prstGeom>
        </p:spPr>
        <p:txBody>
          <a:bodyPr anchorCtr="0" anchor="b" bIns="121900" lIns="121900" spcFirstLastPara="1" rIns="121900" wrap="square" tIns="121900">
            <a:normAutofit/>
          </a:bodyPr>
          <a:lstStyle>
            <a:lvl1pPr lvl="0" rtl="0">
              <a:spcBef>
                <a:spcPts val="0"/>
              </a:spcBef>
              <a:spcAft>
                <a:spcPts val="0"/>
              </a:spcAft>
              <a:buSzPts val="3200"/>
              <a:buNone/>
              <a:defRPr sz="3200"/>
            </a:lvl1pPr>
            <a:lvl2pPr lvl="1" rtl="0">
              <a:spcBef>
                <a:spcPts val="0"/>
              </a:spcBef>
              <a:spcAft>
                <a:spcPts val="0"/>
              </a:spcAft>
              <a:buSzPts val="3200"/>
              <a:buNone/>
              <a:defRPr sz="3200"/>
            </a:lvl2pPr>
            <a:lvl3pPr lvl="2" rtl="0">
              <a:spcBef>
                <a:spcPts val="0"/>
              </a:spcBef>
              <a:spcAft>
                <a:spcPts val="0"/>
              </a:spcAft>
              <a:buSzPts val="3200"/>
              <a:buNone/>
              <a:defRPr sz="3200"/>
            </a:lvl3pPr>
            <a:lvl4pPr lvl="3" rtl="0">
              <a:spcBef>
                <a:spcPts val="0"/>
              </a:spcBef>
              <a:spcAft>
                <a:spcPts val="0"/>
              </a:spcAft>
              <a:buSzPts val="3200"/>
              <a:buNone/>
              <a:defRPr sz="3200"/>
            </a:lvl4pPr>
            <a:lvl5pPr lvl="4" rtl="0">
              <a:spcBef>
                <a:spcPts val="0"/>
              </a:spcBef>
              <a:spcAft>
                <a:spcPts val="0"/>
              </a:spcAft>
              <a:buSzPts val="3200"/>
              <a:buNone/>
              <a:defRPr sz="3200"/>
            </a:lvl5pPr>
            <a:lvl6pPr lvl="5" rtl="0">
              <a:spcBef>
                <a:spcPts val="0"/>
              </a:spcBef>
              <a:spcAft>
                <a:spcPts val="0"/>
              </a:spcAft>
              <a:buSzPts val="3200"/>
              <a:buNone/>
              <a:defRPr sz="3200"/>
            </a:lvl6pPr>
            <a:lvl7pPr lvl="6" rtl="0">
              <a:spcBef>
                <a:spcPts val="0"/>
              </a:spcBef>
              <a:spcAft>
                <a:spcPts val="0"/>
              </a:spcAft>
              <a:buSzPts val="3200"/>
              <a:buNone/>
              <a:defRPr sz="3200"/>
            </a:lvl7pPr>
            <a:lvl8pPr lvl="7" rtl="0">
              <a:spcBef>
                <a:spcPts val="0"/>
              </a:spcBef>
              <a:spcAft>
                <a:spcPts val="0"/>
              </a:spcAft>
              <a:buSzPts val="3200"/>
              <a:buNone/>
              <a:defRPr sz="3200"/>
            </a:lvl8pPr>
            <a:lvl9pPr lvl="8" rtl="0">
              <a:spcBef>
                <a:spcPts val="0"/>
              </a:spcBef>
              <a:spcAft>
                <a:spcPts val="0"/>
              </a:spcAft>
              <a:buSzPts val="3200"/>
              <a:buNone/>
              <a:defRPr sz="3200"/>
            </a:lvl9pPr>
          </a:lstStyle>
          <a:p/>
        </p:txBody>
      </p:sp>
      <p:sp>
        <p:nvSpPr>
          <p:cNvPr id="98" name="Google Shape;98;p16"/>
          <p:cNvSpPr txBox="1"/>
          <p:nvPr>
            <p:ph idx="1" type="body"/>
          </p:nvPr>
        </p:nvSpPr>
        <p:spPr>
          <a:xfrm>
            <a:off x="415600" y="1852800"/>
            <a:ext cx="3744000" cy="4239300"/>
          </a:xfrm>
          <a:prstGeom prst="rect">
            <a:avLst/>
          </a:prstGeom>
        </p:spPr>
        <p:txBody>
          <a:bodyPr anchorCtr="0" anchor="t" bIns="121900" lIns="121900" spcFirstLastPara="1" rIns="121900" wrap="square" tIns="121900">
            <a:normAutofit/>
          </a:bodyPr>
          <a:lstStyle>
            <a:lvl1pPr indent="-330200" lvl="0" marL="457200" rtl="0">
              <a:spcBef>
                <a:spcPts val="0"/>
              </a:spcBef>
              <a:spcAft>
                <a:spcPts val="0"/>
              </a:spcAft>
              <a:buSzPts val="1600"/>
              <a:buChar char="●"/>
              <a:defRPr sz="1600"/>
            </a:lvl1pPr>
            <a:lvl2pPr indent="-330200" lvl="1" marL="914400" rtl="0">
              <a:spcBef>
                <a:spcPts val="0"/>
              </a:spcBef>
              <a:spcAft>
                <a:spcPts val="0"/>
              </a:spcAft>
              <a:buSzPts val="1600"/>
              <a:buChar char="○"/>
              <a:defRPr sz="1600"/>
            </a:lvl2pPr>
            <a:lvl3pPr indent="-330200" lvl="2" marL="1371600" rtl="0">
              <a:spcBef>
                <a:spcPts val="0"/>
              </a:spcBef>
              <a:spcAft>
                <a:spcPts val="0"/>
              </a:spcAft>
              <a:buSzPts val="1600"/>
              <a:buChar char="■"/>
              <a:defRPr sz="1600"/>
            </a:lvl3pPr>
            <a:lvl4pPr indent="-330200" lvl="3" marL="1828800" rtl="0">
              <a:spcBef>
                <a:spcPts val="0"/>
              </a:spcBef>
              <a:spcAft>
                <a:spcPts val="0"/>
              </a:spcAft>
              <a:buSzPts val="1600"/>
              <a:buChar char="●"/>
              <a:defRPr sz="1600"/>
            </a:lvl4pPr>
            <a:lvl5pPr indent="-330200" lvl="4" marL="2286000" rtl="0">
              <a:spcBef>
                <a:spcPts val="0"/>
              </a:spcBef>
              <a:spcAft>
                <a:spcPts val="0"/>
              </a:spcAft>
              <a:buSzPts val="1600"/>
              <a:buChar char="○"/>
              <a:defRPr sz="1600"/>
            </a:lvl5pPr>
            <a:lvl6pPr indent="-330200" lvl="5" marL="2743200" rtl="0">
              <a:spcBef>
                <a:spcPts val="0"/>
              </a:spcBef>
              <a:spcAft>
                <a:spcPts val="0"/>
              </a:spcAft>
              <a:buSzPts val="1600"/>
              <a:buChar char="■"/>
              <a:defRPr sz="1600"/>
            </a:lvl6pPr>
            <a:lvl7pPr indent="-330200" lvl="6" marL="3200400" rtl="0">
              <a:spcBef>
                <a:spcPts val="0"/>
              </a:spcBef>
              <a:spcAft>
                <a:spcPts val="0"/>
              </a:spcAft>
              <a:buSzPts val="1600"/>
              <a:buChar char="●"/>
              <a:defRPr sz="1600"/>
            </a:lvl7pPr>
            <a:lvl8pPr indent="-330200" lvl="7" marL="3657600" rtl="0">
              <a:spcBef>
                <a:spcPts val="0"/>
              </a:spcBef>
              <a:spcAft>
                <a:spcPts val="0"/>
              </a:spcAft>
              <a:buSzPts val="1600"/>
              <a:buChar char="○"/>
              <a:defRPr sz="1600"/>
            </a:lvl8pPr>
            <a:lvl9pPr indent="-330200" lvl="8" marL="4114800" rtl="0">
              <a:spcBef>
                <a:spcPts val="0"/>
              </a:spcBef>
              <a:spcAft>
                <a:spcPts val="0"/>
              </a:spcAft>
              <a:buSzPts val="1600"/>
              <a:buChar char="■"/>
              <a:defRPr sz="1600"/>
            </a:lvl9pPr>
          </a:lstStyle>
          <a:p/>
        </p:txBody>
      </p:sp>
      <p:sp>
        <p:nvSpPr>
          <p:cNvPr id="99" name="Google Shape;99;p16"/>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100" name="Shape 100"/>
        <p:cNvGrpSpPr/>
        <p:nvPr/>
      </p:nvGrpSpPr>
      <p:grpSpPr>
        <a:xfrm>
          <a:off x="0" y="0"/>
          <a:ext cx="0" cy="0"/>
          <a:chOff x="0" y="0"/>
          <a:chExt cx="0" cy="0"/>
        </a:xfrm>
      </p:grpSpPr>
      <p:sp>
        <p:nvSpPr>
          <p:cNvPr id="101" name="Google Shape;101;p17"/>
          <p:cNvSpPr txBox="1"/>
          <p:nvPr>
            <p:ph type="title"/>
          </p:nvPr>
        </p:nvSpPr>
        <p:spPr>
          <a:xfrm>
            <a:off x="653667" y="600200"/>
            <a:ext cx="8490300" cy="5454300"/>
          </a:xfrm>
          <a:prstGeom prst="rect">
            <a:avLst/>
          </a:prstGeom>
        </p:spPr>
        <p:txBody>
          <a:bodyPr anchorCtr="0" anchor="ctr" bIns="121900" lIns="121900" spcFirstLastPara="1" rIns="121900" wrap="square" tIns="121900">
            <a:normAutofit/>
          </a:bodyPr>
          <a:lstStyle>
            <a:lvl1pPr lvl="0" rtl="0">
              <a:spcBef>
                <a:spcPts val="0"/>
              </a:spcBef>
              <a:spcAft>
                <a:spcPts val="0"/>
              </a:spcAft>
              <a:buSzPts val="6400"/>
              <a:buNone/>
              <a:defRPr sz="6400"/>
            </a:lvl1pPr>
            <a:lvl2pPr lvl="1" rtl="0">
              <a:spcBef>
                <a:spcPts val="0"/>
              </a:spcBef>
              <a:spcAft>
                <a:spcPts val="0"/>
              </a:spcAft>
              <a:buSzPts val="6400"/>
              <a:buNone/>
              <a:defRPr sz="6400"/>
            </a:lvl2pPr>
            <a:lvl3pPr lvl="2" rtl="0">
              <a:spcBef>
                <a:spcPts val="0"/>
              </a:spcBef>
              <a:spcAft>
                <a:spcPts val="0"/>
              </a:spcAft>
              <a:buSzPts val="6400"/>
              <a:buNone/>
              <a:defRPr sz="6400"/>
            </a:lvl3pPr>
            <a:lvl4pPr lvl="3" rtl="0">
              <a:spcBef>
                <a:spcPts val="0"/>
              </a:spcBef>
              <a:spcAft>
                <a:spcPts val="0"/>
              </a:spcAft>
              <a:buSzPts val="6400"/>
              <a:buNone/>
              <a:defRPr sz="6400"/>
            </a:lvl4pPr>
            <a:lvl5pPr lvl="4" rtl="0">
              <a:spcBef>
                <a:spcPts val="0"/>
              </a:spcBef>
              <a:spcAft>
                <a:spcPts val="0"/>
              </a:spcAft>
              <a:buSzPts val="6400"/>
              <a:buNone/>
              <a:defRPr sz="6400"/>
            </a:lvl5pPr>
            <a:lvl6pPr lvl="5" rtl="0">
              <a:spcBef>
                <a:spcPts val="0"/>
              </a:spcBef>
              <a:spcAft>
                <a:spcPts val="0"/>
              </a:spcAft>
              <a:buSzPts val="6400"/>
              <a:buNone/>
              <a:defRPr sz="6400"/>
            </a:lvl6pPr>
            <a:lvl7pPr lvl="6" rtl="0">
              <a:spcBef>
                <a:spcPts val="0"/>
              </a:spcBef>
              <a:spcAft>
                <a:spcPts val="0"/>
              </a:spcAft>
              <a:buSzPts val="6400"/>
              <a:buNone/>
              <a:defRPr sz="6400"/>
            </a:lvl7pPr>
            <a:lvl8pPr lvl="7" rtl="0">
              <a:spcBef>
                <a:spcPts val="0"/>
              </a:spcBef>
              <a:spcAft>
                <a:spcPts val="0"/>
              </a:spcAft>
              <a:buSzPts val="6400"/>
              <a:buNone/>
              <a:defRPr sz="6400"/>
            </a:lvl8pPr>
            <a:lvl9pPr lvl="8" rtl="0">
              <a:spcBef>
                <a:spcPts val="0"/>
              </a:spcBef>
              <a:spcAft>
                <a:spcPts val="0"/>
              </a:spcAft>
              <a:buSzPts val="6400"/>
              <a:buNone/>
              <a:defRPr sz="6400"/>
            </a:lvl9pPr>
          </a:lstStyle>
          <a:p/>
        </p:txBody>
      </p:sp>
      <p:sp>
        <p:nvSpPr>
          <p:cNvPr id="102" name="Google Shape;102;p17"/>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03" name="Shape 103"/>
        <p:cNvGrpSpPr/>
        <p:nvPr/>
      </p:nvGrpSpPr>
      <p:grpSpPr>
        <a:xfrm>
          <a:off x="0" y="0"/>
          <a:ext cx="0" cy="0"/>
          <a:chOff x="0" y="0"/>
          <a:chExt cx="0" cy="0"/>
        </a:xfrm>
      </p:grpSpPr>
      <p:sp>
        <p:nvSpPr>
          <p:cNvPr id="104" name="Google Shape;104;p18"/>
          <p:cNvSpPr/>
          <p:nvPr/>
        </p:nvSpPr>
        <p:spPr>
          <a:xfrm>
            <a:off x="6096000" y="-167"/>
            <a:ext cx="6096000" cy="6858000"/>
          </a:xfrm>
          <a:prstGeom prst="rect">
            <a:avLst/>
          </a:pr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5" name="Google Shape;105;p18"/>
          <p:cNvSpPr txBox="1"/>
          <p:nvPr>
            <p:ph type="title"/>
          </p:nvPr>
        </p:nvSpPr>
        <p:spPr>
          <a:xfrm>
            <a:off x="354000" y="1644233"/>
            <a:ext cx="5393700" cy="1976400"/>
          </a:xfrm>
          <a:prstGeom prst="rect">
            <a:avLst/>
          </a:prstGeom>
        </p:spPr>
        <p:txBody>
          <a:bodyPr anchorCtr="0" anchor="b" bIns="121900" lIns="121900" spcFirstLastPara="1" rIns="121900" wrap="square" tIns="121900">
            <a:normAutofit/>
          </a:bodyPr>
          <a:lstStyle>
            <a:lvl1pPr lvl="0" rtl="0" algn="ctr">
              <a:spcBef>
                <a:spcPts val="0"/>
              </a:spcBef>
              <a:spcAft>
                <a:spcPts val="0"/>
              </a:spcAft>
              <a:buSzPts val="5600"/>
              <a:buNone/>
              <a:defRPr sz="5600"/>
            </a:lvl1pPr>
            <a:lvl2pPr lvl="1" rtl="0" algn="ctr">
              <a:spcBef>
                <a:spcPts val="0"/>
              </a:spcBef>
              <a:spcAft>
                <a:spcPts val="0"/>
              </a:spcAft>
              <a:buSzPts val="5600"/>
              <a:buNone/>
              <a:defRPr sz="5600"/>
            </a:lvl2pPr>
            <a:lvl3pPr lvl="2" rtl="0" algn="ctr">
              <a:spcBef>
                <a:spcPts val="0"/>
              </a:spcBef>
              <a:spcAft>
                <a:spcPts val="0"/>
              </a:spcAft>
              <a:buSzPts val="5600"/>
              <a:buNone/>
              <a:defRPr sz="5600"/>
            </a:lvl3pPr>
            <a:lvl4pPr lvl="3" rtl="0" algn="ctr">
              <a:spcBef>
                <a:spcPts val="0"/>
              </a:spcBef>
              <a:spcAft>
                <a:spcPts val="0"/>
              </a:spcAft>
              <a:buSzPts val="5600"/>
              <a:buNone/>
              <a:defRPr sz="5600"/>
            </a:lvl4pPr>
            <a:lvl5pPr lvl="4" rtl="0" algn="ctr">
              <a:spcBef>
                <a:spcPts val="0"/>
              </a:spcBef>
              <a:spcAft>
                <a:spcPts val="0"/>
              </a:spcAft>
              <a:buSzPts val="5600"/>
              <a:buNone/>
              <a:defRPr sz="5600"/>
            </a:lvl5pPr>
            <a:lvl6pPr lvl="5" rtl="0" algn="ctr">
              <a:spcBef>
                <a:spcPts val="0"/>
              </a:spcBef>
              <a:spcAft>
                <a:spcPts val="0"/>
              </a:spcAft>
              <a:buSzPts val="5600"/>
              <a:buNone/>
              <a:defRPr sz="5600"/>
            </a:lvl6pPr>
            <a:lvl7pPr lvl="6" rtl="0" algn="ctr">
              <a:spcBef>
                <a:spcPts val="0"/>
              </a:spcBef>
              <a:spcAft>
                <a:spcPts val="0"/>
              </a:spcAft>
              <a:buSzPts val="5600"/>
              <a:buNone/>
              <a:defRPr sz="5600"/>
            </a:lvl7pPr>
            <a:lvl8pPr lvl="7" rtl="0" algn="ctr">
              <a:spcBef>
                <a:spcPts val="0"/>
              </a:spcBef>
              <a:spcAft>
                <a:spcPts val="0"/>
              </a:spcAft>
              <a:buSzPts val="5600"/>
              <a:buNone/>
              <a:defRPr sz="5600"/>
            </a:lvl8pPr>
            <a:lvl9pPr lvl="8" rtl="0" algn="ctr">
              <a:spcBef>
                <a:spcPts val="0"/>
              </a:spcBef>
              <a:spcAft>
                <a:spcPts val="0"/>
              </a:spcAft>
              <a:buSzPts val="5600"/>
              <a:buNone/>
              <a:defRPr sz="5600"/>
            </a:lvl9pPr>
          </a:lstStyle>
          <a:p/>
        </p:txBody>
      </p:sp>
      <p:sp>
        <p:nvSpPr>
          <p:cNvPr id="106" name="Google Shape;106;p18"/>
          <p:cNvSpPr txBox="1"/>
          <p:nvPr>
            <p:ph idx="1" type="subTitle"/>
          </p:nvPr>
        </p:nvSpPr>
        <p:spPr>
          <a:xfrm>
            <a:off x="354000" y="3737433"/>
            <a:ext cx="5393700" cy="1646700"/>
          </a:xfrm>
          <a:prstGeom prst="rect">
            <a:avLst/>
          </a:prstGeom>
        </p:spPr>
        <p:txBody>
          <a:bodyPr anchorCtr="0" anchor="t" bIns="121900" lIns="121900" spcFirstLastPara="1" rIns="121900" wrap="square" tIns="121900">
            <a:norm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07" name="Google Shape;107;p18"/>
          <p:cNvSpPr txBox="1"/>
          <p:nvPr>
            <p:ph idx="2" type="body"/>
          </p:nvPr>
        </p:nvSpPr>
        <p:spPr>
          <a:xfrm>
            <a:off x="6586000" y="965433"/>
            <a:ext cx="5115900" cy="4926900"/>
          </a:xfrm>
          <a:prstGeom prst="rect">
            <a:avLst/>
          </a:prstGeom>
        </p:spPr>
        <p:txBody>
          <a:bodyPr anchorCtr="0" anchor="ctr" bIns="121900" lIns="121900" spcFirstLastPara="1" rIns="121900" wrap="square" tIns="121900">
            <a:normAutofit/>
          </a:bodyPr>
          <a:lstStyle>
            <a:lvl1pPr indent="-381000" lvl="0" marL="457200" rtl="0">
              <a:spcBef>
                <a:spcPts val="0"/>
              </a:spcBef>
              <a:spcAft>
                <a:spcPts val="0"/>
              </a:spcAft>
              <a:buSzPts val="2400"/>
              <a:buChar char="●"/>
              <a:defRPr/>
            </a:lvl1pPr>
            <a:lvl2pPr indent="-349250" lvl="1" marL="914400" rtl="0">
              <a:spcBef>
                <a:spcPts val="0"/>
              </a:spcBef>
              <a:spcAft>
                <a:spcPts val="0"/>
              </a:spcAft>
              <a:buSzPts val="1900"/>
              <a:buChar char="○"/>
              <a:defRPr/>
            </a:lvl2pPr>
            <a:lvl3pPr indent="-349250" lvl="2" marL="1371600" rtl="0">
              <a:spcBef>
                <a:spcPts val="0"/>
              </a:spcBef>
              <a:spcAft>
                <a:spcPts val="0"/>
              </a:spcAft>
              <a:buSzPts val="1900"/>
              <a:buChar char="■"/>
              <a:defRPr/>
            </a:lvl3pPr>
            <a:lvl4pPr indent="-349250" lvl="3" marL="1828800" rtl="0">
              <a:spcBef>
                <a:spcPts val="0"/>
              </a:spcBef>
              <a:spcAft>
                <a:spcPts val="0"/>
              </a:spcAft>
              <a:buSzPts val="1900"/>
              <a:buChar char="●"/>
              <a:defRPr/>
            </a:lvl4pPr>
            <a:lvl5pPr indent="-349250" lvl="4" marL="2286000" rtl="0">
              <a:spcBef>
                <a:spcPts val="0"/>
              </a:spcBef>
              <a:spcAft>
                <a:spcPts val="0"/>
              </a:spcAft>
              <a:buSzPts val="1900"/>
              <a:buChar char="○"/>
              <a:defRPr/>
            </a:lvl5pPr>
            <a:lvl6pPr indent="-349250" lvl="5" marL="2743200" rtl="0">
              <a:spcBef>
                <a:spcPts val="0"/>
              </a:spcBef>
              <a:spcAft>
                <a:spcPts val="0"/>
              </a:spcAft>
              <a:buSzPts val="1900"/>
              <a:buChar char="■"/>
              <a:defRPr/>
            </a:lvl6pPr>
            <a:lvl7pPr indent="-349250" lvl="6" marL="3200400" rtl="0">
              <a:spcBef>
                <a:spcPts val="0"/>
              </a:spcBef>
              <a:spcAft>
                <a:spcPts val="0"/>
              </a:spcAft>
              <a:buSzPts val="1900"/>
              <a:buChar char="●"/>
              <a:defRPr/>
            </a:lvl7pPr>
            <a:lvl8pPr indent="-349250" lvl="7" marL="3657600" rtl="0">
              <a:spcBef>
                <a:spcPts val="0"/>
              </a:spcBef>
              <a:spcAft>
                <a:spcPts val="0"/>
              </a:spcAft>
              <a:buSzPts val="1900"/>
              <a:buChar char="○"/>
              <a:defRPr/>
            </a:lvl8pPr>
            <a:lvl9pPr indent="-349250" lvl="8" marL="4114800" rtl="0">
              <a:spcBef>
                <a:spcPts val="0"/>
              </a:spcBef>
              <a:spcAft>
                <a:spcPts val="0"/>
              </a:spcAft>
              <a:buSzPts val="1900"/>
              <a:buChar char="■"/>
              <a:defRPr/>
            </a:lvl9pPr>
          </a:lstStyle>
          <a:p/>
        </p:txBody>
      </p:sp>
      <p:sp>
        <p:nvSpPr>
          <p:cNvPr id="108" name="Google Shape;108;p18"/>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09" name="Shape 109"/>
        <p:cNvGrpSpPr/>
        <p:nvPr/>
      </p:nvGrpSpPr>
      <p:grpSpPr>
        <a:xfrm>
          <a:off x="0" y="0"/>
          <a:ext cx="0" cy="0"/>
          <a:chOff x="0" y="0"/>
          <a:chExt cx="0" cy="0"/>
        </a:xfrm>
      </p:grpSpPr>
      <p:sp>
        <p:nvSpPr>
          <p:cNvPr id="110" name="Google Shape;110;p19"/>
          <p:cNvSpPr txBox="1"/>
          <p:nvPr>
            <p:ph idx="1" type="body"/>
          </p:nvPr>
        </p:nvSpPr>
        <p:spPr>
          <a:xfrm>
            <a:off x="415600" y="5640767"/>
            <a:ext cx="7998300" cy="806700"/>
          </a:xfrm>
          <a:prstGeom prst="rect">
            <a:avLst/>
          </a:prstGeom>
        </p:spPr>
        <p:txBody>
          <a:bodyPr anchorCtr="0" anchor="ctr" bIns="121900" lIns="121900" spcFirstLastPara="1" rIns="121900" wrap="square" tIns="121900">
            <a:normAutofit/>
          </a:bodyPr>
          <a:lstStyle>
            <a:lvl1pPr indent="-228600" lvl="0" marL="457200" rtl="0">
              <a:lnSpc>
                <a:spcPct val="100000"/>
              </a:lnSpc>
              <a:spcBef>
                <a:spcPts val="0"/>
              </a:spcBef>
              <a:spcAft>
                <a:spcPts val="0"/>
              </a:spcAft>
              <a:buSzPts val="2400"/>
              <a:buNone/>
              <a:defRPr/>
            </a:lvl1pPr>
          </a:lstStyle>
          <a:p/>
        </p:txBody>
      </p:sp>
      <p:sp>
        <p:nvSpPr>
          <p:cNvPr id="111" name="Google Shape;111;p19"/>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12" name="Shape 112"/>
        <p:cNvGrpSpPr/>
        <p:nvPr/>
      </p:nvGrpSpPr>
      <p:grpSpPr>
        <a:xfrm>
          <a:off x="0" y="0"/>
          <a:ext cx="0" cy="0"/>
          <a:chOff x="0" y="0"/>
          <a:chExt cx="0" cy="0"/>
        </a:xfrm>
      </p:grpSpPr>
      <p:sp>
        <p:nvSpPr>
          <p:cNvPr id="113" name="Google Shape;113;p20"/>
          <p:cNvSpPr txBox="1"/>
          <p:nvPr>
            <p:ph hasCustomPrompt="1" type="title"/>
          </p:nvPr>
        </p:nvSpPr>
        <p:spPr>
          <a:xfrm>
            <a:off x="415600" y="1474833"/>
            <a:ext cx="11360700" cy="2618100"/>
          </a:xfrm>
          <a:prstGeom prst="rect">
            <a:avLst/>
          </a:prstGeom>
        </p:spPr>
        <p:txBody>
          <a:bodyPr anchorCtr="0" anchor="b" bIns="121900" lIns="121900" spcFirstLastPara="1" rIns="121900" wrap="square" tIns="121900">
            <a:normAutofit/>
          </a:bodyPr>
          <a:lstStyle>
            <a:lvl1pPr lvl="0" rtl="0" algn="ctr">
              <a:spcBef>
                <a:spcPts val="0"/>
              </a:spcBef>
              <a:spcAft>
                <a:spcPts val="0"/>
              </a:spcAft>
              <a:buSzPts val="16000"/>
              <a:buNone/>
              <a:defRPr sz="16000"/>
            </a:lvl1pPr>
            <a:lvl2pPr lvl="1" rtl="0" algn="ctr">
              <a:spcBef>
                <a:spcPts val="0"/>
              </a:spcBef>
              <a:spcAft>
                <a:spcPts val="0"/>
              </a:spcAft>
              <a:buSzPts val="16000"/>
              <a:buNone/>
              <a:defRPr sz="16000"/>
            </a:lvl2pPr>
            <a:lvl3pPr lvl="2" rtl="0" algn="ctr">
              <a:spcBef>
                <a:spcPts val="0"/>
              </a:spcBef>
              <a:spcAft>
                <a:spcPts val="0"/>
              </a:spcAft>
              <a:buSzPts val="16000"/>
              <a:buNone/>
              <a:defRPr sz="16000"/>
            </a:lvl3pPr>
            <a:lvl4pPr lvl="3" rtl="0" algn="ctr">
              <a:spcBef>
                <a:spcPts val="0"/>
              </a:spcBef>
              <a:spcAft>
                <a:spcPts val="0"/>
              </a:spcAft>
              <a:buSzPts val="16000"/>
              <a:buNone/>
              <a:defRPr sz="16000"/>
            </a:lvl4pPr>
            <a:lvl5pPr lvl="4" rtl="0" algn="ctr">
              <a:spcBef>
                <a:spcPts val="0"/>
              </a:spcBef>
              <a:spcAft>
                <a:spcPts val="0"/>
              </a:spcAft>
              <a:buSzPts val="16000"/>
              <a:buNone/>
              <a:defRPr sz="16000"/>
            </a:lvl5pPr>
            <a:lvl6pPr lvl="5" rtl="0" algn="ctr">
              <a:spcBef>
                <a:spcPts val="0"/>
              </a:spcBef>
              <a:spcAft>
                <a:spcPts val="0"/>
              </a:spcAft>
              <a:buSzPts val="16000"/>
              <a:buNone/>
              <a:defRPr sz="16000"/>
            </a:lvl6pPr>
            <a:lvl7pPr lvl="6" rtl="0" algn="ctr">
              <a:spcBef>
                <a:spcPts val="0"/>
              </a:spcBef>
              <a:spcAft>
                <a:spcPts val="0"/>
              </a:spcAft>
              <a:buSzPts val="16000"/>
              <a:buNone/>
              <a:defRPr sz="16000"/>
            </a:lvl7pPr>
            <a:lvl8pPr lvl="7" rtl="0" algn="ctr">
              <a:spcBef>
                <a:spcPts val="0"/>
              </a:spcBef>
              <a:spcAft>
                <a:spcPts val="0"/>
              </a:spcAft>
              <a:buSzPts val="16000"/>
              <a:buNone/>
              <a:defRPr sz="16000"/>
            </a:lvl8pPr>
            <a:lvl9pPr lvl="8" rtl="0" algn="ctr">
              <a:spcBef>
                <a:spcPts val="0"/>
              </a:spcBef>
              <a:spcAft>
                <a:spcPts val="0"/>
              </a:spcAft>
              <a:buSzPts val="16000"/>
              <a:buNone/>
              <a:defRPr sz="16000"/>
            </a:lvl9pPr>
          </a:lstStyle>
          <a:p>
            <a:r>
              <a:t>xx%</a:t>
            </a:r>
          </a:p>
        </p:txBody>
      </p:sp>
      <p:sp>
        <p:nvSpPr>
          <p:cNvPr id="114" name="Google Shape;114;p20"/>
          <p:cNvSpPr txBox="1"/>
          <p:nvPr>
            <p:ph idx="1" type="body"/>
          </p:nvPr>
        </p:nvSpPr>
        <p:spPr>
          <a:xfrm>
            <a:off x="415600" y="4202967"/>
            <a:ext cx="11360700" cy="1734300"/>
          </a:xfrm>
          <a:prstGeom prst="rect">
            <a:avLst/>
          </a:prstGeom>
        </p:spPr>
        <p:txBody>
          <a:bodyPr anchorCtr="0" anchor="t" bIns="121900" lIns="121900" spcFirstLastPara="1" rIns="121900" wrap="square" tIns="121900">
            <a:normAutofit/>
          </a:bodyPr>
          <a:lstStyle>
            <a:lvl1pPr indent="-381000" lvl="0" marL="457200" rtl="0" algn="ctr">
              <a:spcBef>
                <a:spcPts val="0"/>
              </a:spcBef>
              <a:spcAft>
                <a:spcPts val="0"/>
              </a:spcAft>
              <a:buSzPts val="2400"/>
              <a:buChar char="●"/>
              <a:defRPr/>
            </a:lvl1pPr>
            <a:lvl2pPr indent="-349250" lvl="1" marL="914400" rtl="0" algn="ctr">
              <a:spcBef>
                <a:spcPts val="0"/>
              </a:spcBef>
              <a:spcAft>
                <a:spcPts val="0"/>
              </a:spcAft>
              <a:buSzPts val="1900"/>
              <a:buChar char="○"/>
              <a:defRPr/>
            </a:lvl2pPr>
            <a:lvl3pPr indent="-349250" lvl="2" marL="1371600" rtl="0" algn="ctr">
              <a:spcBef>
                <a:spcPts val="0"/>
              </a:spcBef>
              <a:spcAft>
                <a:spcPts val="0"/>
              </a:spcAft>
              <a:buSzPts val="1900"/>
              <a:buChar char="■"/>
              <a:defRPr/>
            </a:lvl3pPr>
            <a:lvl4pPr indent="-349250" lvl="3" marL="1828800" rtl="0" algn="ctr">
              <a:spcBef>
                <a:spcPts val="0"/>
              </a:spcBef>
              <a:spcAft>
                <a:spcPts val="0"/>
              </a:spcAft>
              <a:buSzPts val="1900"/>
              <a:buChar char="●"/>
              <a:defRPr/>
            </a:lvl4pPr>
            <a:lvl5pPr indent="-349250" lvl="4" marL="2286000" rtl="0" algn="ctr">
              <a:spcBef>
                <a:spcPts val="0"/>
              </a:spcBef>
              <a:spcAft>
                <a:spcPts val="0"/>
              </a:spcAft>
              <a:buSzPts val="1900"/>
              <a:buChar char="○"/>
              <a:defRPr/>
            </a:lvl5pPr>
            <a:lvl6pPr indent="-349250" lvl="5" marL="2743200" rtl="0" algn="ctr">
              <a:spcBef>
                <a:spcPts val="0"/>
              </a:spcBef>
              <a:spcAft>
                <a:spcPts val="0"/>
              </a:spcAft>
              <a:buSzPts val="1900"/>
              <a:buChar char="■"/>
              <a:defRPr/>
            </a:lvl6pPr>
            <a:lvl7pPr indent="-349250" lvl="6" marL="3200400" rtl="0" algn="ctr">
              <a:spcBef>
                <a:spcPts val="0"/>
              </a:spcBef>
              <a:spcAft>
                <a:spcPts val="0"/>
              </a:spcAft>
              <a:buSzPts val="1900"/>
              <a:buChar char="●"/>
              <a:defRPr/>
            </a:lvl7pPr>
            <a:lvl8pPr indent="-349250" lvl="7" marL="3657600" rtl="0" algn="ctr">
              <a:spcBef>
                <a:spcPts val="0"/>
              </a:spcBef>
              <a:spcAft>
                <a:spcPts val="0"/>
              </a:spcAft>
              <a:buSzPts val="1900"/>
              <a:buChar char="○"/>
              <a:defRPr/>
            </a:lvl8pPr>
            <a:lvl9pPr indent="-349250" lvl="8" marL="4114800" rtl="0" algn="ctr">
              <a:spcBef>
                <a:spcPts val="0"/>
              </a:spcBef>
              <a:spcAft>
                <a:spcPts val="0"/>
              </a:spcAft>
              <a:buSzPts val="1900"/>
              <a:buChar char="■"/>
              <a:defRPr/>
            </a:lvl9pPr>
          </a:lstStyle>
          <a:p/>
        </p:txBody>
      </p:sp>
      <p:sp>
        <p:nvSpPr>
          <p:cNvPr id="115" name="Google Shape;115;p20"/>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6" name="Shape 116"/>
        <p:cNvGrpSpPr/>
        <p:nvPr/>
      </p:nvGrpSpPr>
      <p:grpSpPr>
        <a:xfrm>
          <a:off x="0" y="0"/>
          <a:ext cx="0" cy="0"/>
          <a:chOff x="0" y="0"/>
          <a:chExt cx="0" cy="0"/>
        </a:xfrm>
      </p:grpSpPr>
      <p:sp>
        <p:nvSpPr>
          <p:cNvPr id="117" name="Google Shape;117;p21"/>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3" name="Shape 23"/>
        <p:cNvGrpSpPr/>
        <p:nvPr/>
      </p:nvGrpSpPr>
      <p:grpSpPr>
        <a:xfrm>
          <a:off x="0" y="0"/>
          <a:ext cx="0" cy="0"/>
          <a:chOff x="0" y="0"/>
          <a:chExt cx="0" cy="0"/>
        </a:xfrm>
      </p:grpSpPr>
      <p:sp>
        <p:nvSpPr>
          <p:cNvPr id="24" name="Google Shape;24;p3"/>
          <p:cNvSpPr txBox="1"/>
          <p:nvPr>
            <p:ph type="title"/>
          </p:nvPr>
        </p:nvSpPr>
        <p:spPr>
          <a:xfrm>
            <a:off x="838200" y="365125"/>
            <a:ext cx="10515600" cy="1325700"/>
          </a:xfrm>
          <a:prstGeom prst="rect">
            <a:avLst/>
          </a:prstGeom>
          <a:solidFill>
            <a:schemeClr val="lt1"/>
          </a:solid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25" name="Google Shape;25;p3"/>
          <p:cNvSpPr txBox="1"/>
          <p:nvPr>
            <p:ph idx="1" type="body"/>
          </p:nvPr>
        </p:nvSpPr>
        <p:spPr>
          <a:xfrm>
            <a:off x="838200" y="1825625"/>
            <a:ext cx="10515600" cy="4351200"/>
          </a:xfrm>
          <a:prstGeom prst="rect">
            <a:avLst/>
          </a:prstGeom>
          <a:solidFill>
            <a:schemeClr val="lt1"/>
          </a:solid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26" name="Google Shape;26;p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 name="Google Shape;28;p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18" name="Shape 118"/>
        <p:cNvGrpSpPr/>
        <p:nvPr/>
      </p:nvGrpSpPr>
      <p:grpSpPr>
        <a:xfrm>
          <a:off x="0" y="0"/>
          <a:ext cx="0" cy="0"/>
          <a:chOff x="0" y="0"/>
          <a:chExt cx="0" cy="0"/>
        </a:xfrm>
      </p:grpSpPr>
      <p:sp>
        <p:nvSpPr>
          <p:cNvPr id="119" name="Google Shape;119;p22"/>
          <p:cNvSpPr txBox="1"/>
          <p:nvPr>
            <p:ph type="title"/>
          </p:nvPr>
        </p:nvSpPr>
        <p:spPr>
          <a:xfrm>
            <a:off x="838200" y="365125"/>
            <a:ext cx="10515600" cy="1325700"/>
          </a:xfrm>
          <a:prstGeom prst="rect">
            <a:avLst/>
          </a:prstGeom>
          <a:solidFill>
            <a:schemeClr val="lt1"/>
          </a:solid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900"/>
              <a:buNone/>
              <a:defRPr/>
            </a:lvl1pPr>
            <a:lvl2pPr lvl="1" rtl="0" algn="l">
              <a:lnSpc>
                <a:spcPct val="100000"/>
              </a:lnSpc>
              <a:spcBef>
                <a:spcPts val="0"/>
              </a:spcBef>
              <a:spcAft>
                <a:spcPts val="0"/>
              </a:spcAft>
              <a:buSzPts val="1500"/>
              <a:buNone/>
              <a:defRPr/>
            </a:lvl2pPr>
            <a:lvl3pPr lvl="2" rtl="0" algn="l">
              <a:lnSpc>
                <a:spcPct val="100000"/>
              </a:lnSpc>
              <a:spcBef>
                <a:spcPts val="0"/>
              </a:spcBef>
              <a:spcAft>
                <a:spcPts val="0"/>
              </a:spcAft>
              <a:buSzPts val="1500"/>
              <a:buNone/>
              <a:defRPr/>
            </a:lvl3pPr>
            <a:lvl4pPr lvl="3" rtl="0" algn="l">
              <a:lnSpc>
                <a:spcPct val="100000"/>
              </a:lnSpc>
              <a:spcBef>
                <a:spcPts val="0"/>
              </a:spcBef>
              <a:spcAft>
                <a:spcPts val="0"/>
              </a:spcAft>
              <a:buSzPts val="1500"/>
              <a:buNone/>
              <a:defRPr/>
            </a:lvl4pPr>
            <a:lvl5pPr lvl="4" rtl="0" algn="l">
              <a:lnSpc>
                <a:spcPct val="100000"/>
              </a:lnSpc>
              <a:spcBef>
                <a:spcPts val="0"/>
              </a:spcBef>
              <a:spcAft>
                <a:spcPts val="0"/>
              </a:spcAft>
              <a:buSzPts val="1500"/>
              <a:buNone/>
              <a:defRPr/>
            </a:lvl5pPr>
            <a:lvl6pPr lvl="5" rtl="0" algn="l">
              <a:lnSpc>
                <a:spcPct val="100000"/>
              </a:lnSpc>
              <a:spcBef>
                <a:spcPts val="0"/>
              </a:spcBef>
              <a:spcAft>
                <a:spcPts val="0"/>
              </a:spcAft>
              <a:buSzPts val="1500"/>
              <a:buNone/>
              <a:defRPr/>
            </a:lvl6pPr>
            <a:lvl7pPr lvl="6" rtl="0" algn="l">
              <a:lnSpc>
                <a:spcPct val="100000"/>
              </a:lnSpc>
              <a:spcBef>
                <a:spcPts val="0"/>
              </a:spcBef>
              <a:spcAft>
                <a:spcPts val="0"/>
              </a:spcAft>
              <a:buSzPts val="1500"/>
              <a:buNone/>
              <a:defRPr/>
            </a:lvl7pPr>
            <a:lvl8pPr lvl="7" rtl="0" algn="l">
              <a:lnSpc>
                <a:spcPct val="100000"/>
              </a:lnSpc>
              <a:spcBef>
                <a:spcPts val="0"/>
              </a:spcBef>
              <a:spcAft>
                <a:spcPts val="0"/>
              </a:spcAft>
              <a:buSzPts val="1500"/>
              <a:buNone/>
              <a:defRPr/>
            </a:lvl8pPr>
            <a:lvl9pPr lvl="8" rtl="0" algn="l">
              <a:lnSpc>
                <a:spcPct val="100000"/>
              </a:lnSpc>
              <a:spcBef>
                <a:spcPts val="0"/>
              </a:spcBef>
              <a:spcAft>
                <a:spcPts val="0"/>
              </a:spcAft>
              <a:buSzPts val="1500"/>
              <a:buNone/>
              <a:defRPr/>
            </a:lvl9pPr>
          </a:lstStyle>
          <a:p/>
        </p:txBody>
      </p:sp>
      <p:sp>
        <p:nvSpPr>
          <p:cNvPr id="120" name="Google Shape;120;p22"/>
          <p:cNvSpPr txBox="1"/>
          <p:nvPr>
            <p:ph idx="1" type="body"/>
          </p:nvPr>
        </p:nvSpPr>
        <p:spPr>
          <a:xfrm>
            <a:off x="838200" y="1825625"/>
            <a:ext cx="10515600" cy="4351200"/>
          </a:xfrm>
          <a:prstGeom prst="rect">
            <a:avLst/>
          </a:prstGeom>
          <a:solidFill>
            <a:schemeClr val="lt1"/>
          </a:solidFill>
          <a:ln>
            <a:noFill/>
          </a:ln>
        </p:spPr>
        <p:txBody>
          <a:bodyPr anchorCtr="0" anchor="t" bIns="45700" lIns="91425" spcFirstLastPara="1" rIns="91425" wrap="square" tIns="45700">
            <a:normAutofit/>
          </a:bodyPr>
          <a:lstStyle>
            <a:lvl1pPr indent="-349250" lvl="0" marL="457200" rtl="0" algn="l">
              <a:lnSpc>
                <a:spcPct val="90000"/>
              </a:lnSpc>
              <a:spcBef>
                <a:spcPts val="1100"/>
              </a:spcBef>
              <a:spcAft>
                <a:spcPts val="0"/>
              </a:spcAft>
              <a:buClr>
                <a:schemeClr val="dk1"/>
              </a:buClr>
              <a:buSzPts val="1900"/>
              <a:buChar char="•"/>
              <a:defRPr/>
            </a:lvl1pPr>
            <a:lvl2pPr indent="-349250" lvl="1" marL="914400" rtl="0" algn="l">
              <a:lnSpc>
                <a:spcPct val="90000"/>
              </a:lnSpc>
              <a:spcBef>
                <a:spcPts val="500"/>
              </a:spcBef>
              <a:spcAft>
                <a:spcPts val="0"/>
              </a:spcAft>
              <a:buClr>
                <a:schemeClr val="dk1"/>
              </a:buClr>
              <a:buSzPts val="1900"/>
              <a:buChar char="•"/>
              <a:defRPr/>
            </a:lvl2pPr>
            <a:lvl3pPr indent="-349250" lvl="2" marL="1371600" rtl="0" algn="l">
              <a:lnSpc>
                <a:spcPct val="90000"/>
              </a:lnSpc>
              <a:spcBef>
                <a:spcPts val="500"/>
              </a:spcBef>
              <a:spcAft>
                <a:spcPts val="0"/>
              </a:spcAft>
              <a:buClr>
                <a:schemeClr val="dk1"/>
              </a:buClr>
              <a:buSzPts val="19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121" name="Google Shape;121;p22"/>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500"/>
              <a:buNone/>
              <a:defRPr sz="1500"/>
            </a:lvl1pPr>
            <a:lvl2pPr lvl="1" rtl="0" algn="l">
              <a:lnSpc>
                <a:spcPct val="100000"/>
              </a:lnSpc>
              <a:spcBef>
                <a:spcPts val="0"/>
              </a:spcBef>
              <a:spcAft>
                <a:spcPts val="0"/>
              </a:spcAft>
              <a:buSzPts val="1500"/>
              <a:buNone/>
              <a:defRPr sz="1500"/>
            </a:lvl2pPr>
            <a:lvl3pPr lvl="2" rtl="0" algn="l">
              <a:lnSpc>
                <a:spcPct val="100000"/>
              </a:lnSpc>
              <a:spcBef>
                <a:spcPts val="0"/>
              </a:spcBef>
              <a:spcAft>
                <a:spcPts val="0"/>
              </a:spcAft>
              <a:buSzPts val="1500"/>
              <a:buNone/>
              <a:defRPr sz="1500"/>
            </a:lvl3pPr>
            <a:lvl4pPr lvl="3" rtl="0" algn="l">
              <a:lnSpc>
                <a:spcPct val="100000"/>
              </a:lnSpc>
              <a:spcBef>
                <a:spcPts val="0"/>
              </a:spcBef>
              <a:spcAft>
                <a:spcPts val="0"/>
              </a:spcAft>
              <a:buSzPts val="1500"/>
              <a:buNone/>
              <a:defRPr sz="1500"/>
            </a:lvl4pPr>
            <a:lvl5pPr lvl="4" rtl="0" algn="l">
              <a:lnSpc>
                <a:spcPct val="100000"/>
              </a:lnSpc>
              <a:spcBef>
                <a:spcPts val="0"/>
              </a:spcBef>
              <a:spcAft>
                <a:spcPts val="0"/>
              </a:spcAft>
              <a:buSzPts val="1500"/>
              <a:buNone/>
              <a:defRPr sz="1500"/>
            </a:lvl5pPr>
            <a:lvl6pPr lvl="5" rtl="0" algn="l">
              <a:lnSpc>
                <a:spcPct val="100000"/>
              </a:lnSpc>
              <a:spcBef>
                <a:spcPts val="0"/>
              </a:spcBef>
              <a:spcAft>
                <a:spcPts val="0"/>
              </a:spcAft>
              <a:buSzPts val="1500"/>
              <a:buNone/>
              <a:defRPr sz="1500"/>
            </a:lvl6pPr>
            <a:lvl7pPr lvl="6" rtl="0" algn="l">
              <a:lnSpc>
                <a:spcPct val="100000"/>
              </a:lnSpc>
              <a:spcBef>
                <a:spcPts val="0"/>
              </a:spcBef>
              <a:spcAft>
                <a:spcPts val="0"/>
              </a:spcAft>
              <a:buSzPts val="1500"/>
              <a:buNone/>
              <a:defRPr sz="1500"/>
            </a:lvl7pPr>
            <a:lvl8pPr lvl="7" rtl="0" algn="l">
              <a:lnSpc>
                <a:spcPct val="100000"/>
              </a:lnSpc>
              <a:spcBef>
                <a:spcPts val="0"/>
              </a:spcBef>
              <a:spcAft>
                <a:spcPts val="0"/>
              </a:spcAft>
              <a:buSzPts val="1500"/>
              <a:buNone/>
              <a:defRPr sz="1500"/>
            </a:lvl8pPr>
            <a:lvl9pPr lvl="8" rtl="0" algn="l">
              <a:lnSpc>
                <a:spcPct val="100000"/>
              </a:lnSpc>
              <a:spcBef>
                <a:spcPts val="0"/>
              </a:spcBef>
              <a:spcAft>
                <a:spcPts val="0"/>
              </a:spcAft>
              <a:buSzPts val="1500"/>
              <a:buNone/>
              <a:defRPr sz="1500"/>
            </a:lvl9pPr>
          </a:lstStyle>
          <a:p/>
        </p:txBody>
      </p:sp>
      <p:sp>
        <p:nvSpPr>
          <p:cNvPr id="122" name="Google Shape;122;p22"/>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500"/>
              <a:buNone/>
              <a:defRPr sz="1500"/>
            </a:lvl1pPr>
            <a:lvl2pPr lvl="1" rtl="0" algn="l">
              <a:lnSpc>
                <a:spcPct val="100000"/>
              </a:lnSpc>
              <a:spcBef>
                <a:spcPts val="0"/>
              </a:spcBef>
              <a:spcAft>
                <a:spcPts val="0"/>
              </a:spcAft>
              <a:buSzPts val="1500"/>
              <a:buNone/>
              <a:defRPr sz="1500"/>
            </a:lvl2pPr>
            <a:lvl3pPr lvl="2" rtl="0" algn="l">
              <a:lnSpc>
                <a:spcPct val="100000"/>
              </a:lnSpc>
              <a:spcBef>
                <a:spcPts val="0"/>
              </a:spcBef>
              <a:spcAft>
                <a:spcPts val="0"/>
              </a:spcAft>
              <a:buSzPts val="1500"/>
              <a:buNone/>
              <a:defRPr sz="1500"/>
            </a:lvl3pPr>
            <a:lvl4pPr lvl="3" rtl="0" algn="l">
              <a:lnSpc>
                <a:spcPct val="100000"/>
              </a:lnSpc>
              <a:spcBef>
                <a:spcPts val="0"/>
              </a:spcBef>
              <a:spcAft>
                <a:spcPts val="0"/>
              </a:spcAft>
              <a:buSzPts val="1500"/>
              <a:buNone/>
              <a:defRPr sz="1500"/>
            </a:lvl4pPr>
            <a:lvl5pPr lvl="4" rtl="0" algn="l">
              <a:lnSpc>
                <a:spcPct val="100000"/>
              </a:lnSpc>
              <a:spcBef>
                <a:spcPts val="0"/>
              </a:spcBef>
              <a:spcAft>
                <a:spcPts val="0"/>
              </a:spcAft>
              <a:buSzPts val="1500"/>
              <a:buNone/>
              <a:defRPr sz="1500"/>
            </a:lvl5pPr>
            <a:lvl6pPr lvl="5" rtl="0" algn="l">
              <a:lnSpc>
                <a:spcPct val="100000"/>
              </a:lnSpc>
              <a:spcBef>
                <a:spcPts val="0"/>
              </a:spcBef>
              <a:spcAft>
                <a:spcPts val="0"/>
              </a:spcAft>
              <a:buSzPts val="1500"/>
              <a:buNone/>
              <a:defRPr sz="1500"/>
            </a:lvl6pPr>
            <a:lvl7pPr lvl="6" rtl="0" algn="l">
              <a:lnSpc>
                <a:spcPct val="100000"/>
              </a:lnSpc>
              <a:spcBef>
                <a:spcPts val="0"/>
              </a:spcBef>
              <a:spcAft>
                <a:spcPts val="0"/>
              </a:spcAft>
              <a:buSzPts val="1500"/>
              <a:buNone/>
              <a:defRPr sz="1500"/>
            </a:lvl7pPr>
            <a:lvl8pPr lvl="7" rtl="0" algn="l">
              <a:lnSpc>
                <a:spcPct val="100000"/>
              </a:lnSpc>
              <a:spcBef>
                <a:spcPts val="0"/>
              </a:spcBef>
              <a:spcAft>
                <a:spcPts val="0"/>
              </a:spcAft>
              <a:buSzPts val="1500"/>
              <a:buNone/>
              <a:defRPr sz="1500"/>
            </a:lvl8pPr>
            <a:lvl9pPr lvl="8" rtl="0" algn="l">
              <a:lnSpc>
                <a:spcPct val="100000"/>
              </a:lnSpc>
              <a:spcBef>
                <a:spcPts val="0"/>
              </a:spcBef>
              <a:spcAft>
                <a:spcPts val="0"/>
              </a:spcAft>
              <a:buSzPts val="1500"/>
              <a:buNone/>
              <a:defRPr sz="1500"/>
            </a:lvl9pPr>
          </a:lstStyle>
          <a:p/>
        </p:txBody>
      </p:sp>
      <p:sp>
        <p:nvSpPr>
          <p:cNvPr id="123" name="Google Shape;123;p22"/>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pic>
        <p:nvPicPr>
          <p:cNvPr id="124" name="Google Shape;124;p22"/>
          <p:cNvPicPr preferRelativeResize="0"/>
          <p:nvPr/>
        </p:nvPicPr>
        <p:blipFill rotWithShape="1">
          <a:blip r:embed="rId2">
            <a:alphaModFix amt="2000"/>
          </a:blip>
          <a:srcRect b="4629" l="3014" r="6716" t="6851"/>
          <a:stretch/>
        </p:blipFill>
        <p:spPr>
          <a:xfrm>
            <a:off x="381252" y="283867"/>
            <a:ext cx="11213848" cy="5892965"/>
          </a:xfrm>
          <a:prstGeom prst="rect">
            <a:avLst/>
          </a:prstGeom>
          <a:noFill/>
          <a:ln>
            <a:noFill/>
          </a:ln>
        </p:spPr>
      </p:pic>
      <p:pic>
        <p:nvPicPr>
          <p:cNvPr id="125" name="Google Shape;125;p22"/>
          <p:cNvPicPr preferRelativeResize="0"/>
          <p:nvPr/>
        </p:nvPicPr>
        <p:blipFill>
          <a:blip r:embed="rId3">
            <a:alphaModFix/>
          </a:blip>
          <a:stretch>
            <a:fillRect/>
          </a:stretch>
        </p:blipFill>
        <p:spPr>
          <a:xfrm>
            <a:off x="11193241" y="6176833"/>
            <a:ext cx="1011459" cy="681167"/>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1">
  <p:cSld name="OBJECT_1">
    <p:spTree>
      <p:nvGrpSpPr>
        <p:cNvPr id="126" name="Shape 126"/>
        <p:cNvGrpSpPr/>
        <p:nvPr/>
      </p:nvGrpSpPr>
      <p:grpSpPr>
        <a:xfrm>
          <a:off x="0" y="0"/>
          <a:ext cx="0" cy="0"/>
          <a:chOff x="0" y="0"/>
          <a:chExt cx="0" cy="0"/>
        </a:xfrm>
      </p:grpSpPr>
      <p:sp>
        <p:nvSpPr>
          <p:cNvPr id="127" name="Google Shape;127;p23"/>
          <p:cNvSpPr txBox="1"/>
          <p:nvPr>
            <p:ph type="title"/>
          </p:nvPr>
        </p:nvSpPr>
        <p:spPr>
          <a:xfrm>
            <a:off x="838200" y="365125"/>
            <a:ext cx="10515600" cy="1325700"/>
          </a:xfrm>
          <a:prstGeom prst="rect">
            <a:avLst/>
          </a:prstGeom>
          <a:solidFill>
            <a:schemeClr val="lt1"/>
          </a:solid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900"/>
              <a:buNone/>
              <a:defRPr/>
            </a:lvl1pPr>
            <a:lvl2pPr lvl="1" rtl="0" algn="l">
              <a:lnSpc>
                <a:spcPct val="100000"/>
              </a:lnSpc>
              <a:spcBef>
                <a:spcPts val="0"/>
              </a:spcBef>
              <a:spcAft>
                <a:spcPts val="0"/>
              </a:spcAft>
              <a:buSzPts val="1500"/>
              <a:buNone/>
              <a:defRPr/>
            </a:lvl2pPr>
            <a:lvl3pPr lvl="2" rtl="0" algn="l">
              <a:lnSpc>
                <a:spcPct val="100000"/>
              </a:lnSpc>
              <a:spcBef>
                <a:spcPts val="0"/>
              </a:spcBef>
              <a:spcAft>
                <a:spcPts val="0"/>
              </a:spcAft>
              <a:buSzPts val="1500"/>
              <a:buNone/>
              <a:defRPr/>
            </a:lvl3pPr>
            <a:lvl4pPr lvl="3" rtl="0" algn="l">
              <a:lnSpc>
                <a:spcPct val="100000"/>
              </a:lnSpc>
              <a:spcBef>
                <a:spcPts val="0"/>
              </a:spcBef>
              <a:spcAft>
                <a:spcPts val="0"/>
              </a:spcAft>
              <a:buSzPts val="1500"/>
              <a:buNone/>
              <a:defRPr/>
            </a:lvl4pPr>
            <a:lvl5pPr lvl="4" rtl="0" algn="l">
              <a:lnSpc>
                <a:spcPct val="100000"/>
              </a:lnSpc>
              <a:spcBef>
                <a:spcPts val="0"/>
              </a:spcBef>
              <a:spcAft>
                <a:spcPts val="0"/>
              </a:spcAft>
              <a:buSzPts val="1500"/>
              <a:buNone/>
              <a:defRPr/>
            </a:lvl5pPr>
            <a:lvl6pPr lvl="5" rtl="0" algn="l">
              <a:lnSpc>
                <a:spcPct val="100000"/>
              </a:lnSpc>
              <a:spcBef>
                <a:spcPts val="0"/>
              </a:spcBef>
              <a:spcAft>
                <a:spcPts val="0"/>
              </a:spcAft>
              <a:buSzPts val="1500"/>
              <a:buNone/>
              <a:defRPr/>
            </a:lvl6pPr>
            <a:lvl7pPr lvl="6" rtl="0" algn="l">
              <a:lnSpc>
                <a:spcPct val="100000"/>
              </a:lnSpc>
              <a:spcBef>
                <a:spcPts val="0"/>
              </a:spcBef>
              <a:spcAft>
                <a:spcPts val="0"/>
              </a:spcAft>
              <a:buSzPts val="1500"/>
              <a:buNone/>
              <a:defRPr/>
            </a:lvl7pPr>
            <a:lvl8pPr lvl="7" rtl="0" algn="l">
              <a:lnSpc>
                <a:spcPct val="100000"/>
              </a:lnSpc>
              <a:spcBef>
                <a:spcPts val="0"/>
              </a:spcBef>
              <a:spcAft>
                <a:spcPts val="0"/>
              </a:spcAft>
              <a:buSzPts val="1500"/>
              <a:buNone/>
              <a:defRPr/>
            </a:lvl8pPr>
            <a:lvl9pPr lvl="8" rtl="0" algn="l">
              <a:lnSpc>
                <a:spcPct val="100000"/>
              </a:lnSpc>
              <a:spcBef>
                <a:spcPts val="0"/>
              </a:spcBef>
              <a:spcAft>
                <a:spcPts val="0"/>
              </a:spcAft>
              <a:buSzPts val="1500"/>
              <a:buNone/>
              <a:defRPr/>
            </a:lvl9pPr>
          </a:lstStyle>
          <a:p/>
        </p:txBody>
      </p:sp>
      <p:sp>
        <p:nvSpPr>
          <p:cNvPr id="128" name="Google Shape;128;p23"/>
          <p:cNvSpPr txBox="1"/>
          <p:nvPr>
            <p:ph idx="1" type="body"/>
          </p:nvPr>
        </p:nvSpPr>
        <p:spPr>
          <a:xfrm>
            <a:off x="838200" y="1825625"/>
            <a:ext cx="10515600" cy="4351200"/>
          </a:xfrm>
          <a:prstGeom prst="rect">
            <a:avLst/>
          </a:prstGeom>
          <a:solidFill>
            <a:schemeClr val="lt1"/>
          </a:solidFill>
          <a:ln>
            <a:noFill/>
          </a:ln>
        </p:spPr>
        <p:txBody>
          <a:bodyPr anchorCtr="0" anchor="t" bIns="45700" lIns="91425" spcFirstLastPara="1" rIns="91425" wrap="square" tIns="45700">
            <a:normAutofit/>
          </a:bodyPr>
          <a:lstStyle>
            <a:lvl1pPr indent="-349250" lvl="0" marL="457200" rtl="0" algn="l">
              <a:lnSpc>
                <a:spcPct val="90000"/>
              </a:lnSpc>
              <a:spcBef>
                <a:spcPts val="1100"/>
              </a:spcBef>
              <a:spcAft>
                <a:spcPts val="0"/>
              </a:spcAft>
              <a:buClr>
                <a:schemeClr val="dk1"/>
              </a:buClr>
              <a:buSzPts val="1900"/>
              <a:buChar char="•"/>
              <a:defRPr/>
            </a:lvl1pPr>
            <a:lvl2pPr indent="-349250" lvl="1" marL="914400" rtl="0" algn="l">
              <a:lnSpc>
                <a:spcPct val="90000"/>
              </a:lnSpc>
              <a:spcBef>
                <a:spcPts val="500"/>
              </a:spcBef>
              <a:spcAft>
                <a:spcPts val="0"/>
              </a:spcAft>
              <a:buClr>
                <a:schemeClr val="dk1"/>
              </a:buClr>
              <a:buSzPts val="1900"/>
              <a:buChar char="•"/>
              <a:defRPr/>
            </a:lvl2pPr>
            <a:lvl3pPr indent="-349250" lvl="2" marL="1371600" rtl="0" algn="l">
              <a:lnSpc>
                <a:spcPct val="90000"/>
              </a:lnSpc>
              <a:spcBef>
                <a:spcPts val="500"/>
              </a:spcBef>
              <a:spcAft>
                <a:spcPts val="0"/>
              </a:spcAft>
              <a:buClr>
                <a:schemeClr val="dk1"/>
              </a:buClr>
              <a:buSzPts val="19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129" name="Google Shape;129;p23"/>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500"/>
              <a:buNone/>
              <a:defRPr sz="1500"/>
            </a:lvl1pPr>
            <a:lvl2pPr lvl="1" rtl="0" algn="l">
              <a:lnSpc>
                <a:spcPct val="100000"/>
              </a:lnSpc>
              <a:spcBef>
                <a:spcPts val="0"/>
              </a:spcBef>
              <a:spcAft>
                <a:spcPts val="0"/>
              </a:spcAft>
              <a:buSzPts val="1500"/>
              <a:buNone/>
              <a:defRPr sz="1500"/>
            </a:lvl2pPr>
            <a:lvl3pPr lvl="2" rtl="0" algn="l">
              <a:lnSpc>
                <a:spcPct val="100000"/>
              </a:lnSpc>
              <a:spcBef>
                <a:spcPts val="0"/>
              </a:spcBef>
              <a:spcAft>
                <a:spcPts val="0"/>
              </a:spcAft>
              <a:buSzPts val="1500"/>
              <a:buNone/>
              <a:defRPr sz="1500"/>
            </a:lvl3pPr>
            <a:lvl4pPr lvl="3" rtl="0" algn="l">
              <a:lnSpc>
                <a:spcPct val="100000"/>
              </a:lnSpc>
              <a:spcBef>
                <a:spcPts val="0"/>
              </a:spcBef>
              <a:spcAft>
                <a:spcPts val="0"/>
              </a:spcAft>
              <a:buSzPts val="1500"/>
              <a:buNone/>
              <a:defRPr sz="1500"/>
            </a:lvl4pPr>
            <a:lvl5pPr lvl="4" rtl="0" algn="l">
              <a:lnSpc>
                <a:spcPct val="100000"/>
              </a:lnSpc>
              <a:spcBef>
                <a:spcPts val="0"/>
              </a:spcBef>
              <a:spcAft>
                <a:spcPts val="0"/>
              </a:spcAft>
              <a:buSzPts val="1500"/>
              <a:buNone/>
              <a:defRPr sz="1500"/>
            </a:lvl5pPr>
            <a:lvl6pPr lvl="5" rtl="0" algn="l">
              <a:lnSpc>
                <a:spcPct val="100000"/>
              </a:lnSpc>
              <a:spcBef>
                <a:spcPts val="0"/>
              </a:spcBef>
              <a:spcAft>
                <a:spcPts val="0"/>
              </a:spcAft>
              <a:buSzPts val="1500"/>
              <a:buNone/>
              <a:defRPr sz="1500"/>
            </a:lvl6pPr>
            <a:lvl7pPr lvl="6" rtl="0" algn="l">
              <a:lnSpc>
                <a:spcPct val="100000"/>
              </a:lnSpc>
              <a:spcBef>
                <a:spcPts val="0"/>
              </a:spcBef>
              <a:spcAft>
                <a:spcPts val="0"/>
              </a:spcAft>
              <a:buSzPts val="1500"/>
              <a:buNone/>
              <a:defRPr sz="1500"/>
            </a:lvl7pPr>
            <a:lvl8pPr lvl="7" rtl="0" algn="l">
              <a:lnSpc>
                <a:spcPct val="100000"/>
              </a:lnSpc>
              <a:spcBef>
                <a:spcPts val="0"/>
              </a:spcBef>
              <a:spcAft>
                <a:spcPts val="0"/>
              </a:spcAft>
              <a:buSzPts val="1500"/>
              <a:buNone/>
              <a:defRPr sz="1500"/>
            </a:lvl8pPr>
            <a:lvl9pPr lvl="8" rtl="0" algn="l">
              <a:lnSpc>
                <a:spcPct val="100000"/>
              </a:lnSpc>
              <a:spcBef>
                <a:spcPts val="0"/>
              </a:spcBef>
              <a:spcAft>
                <a:spcPts val="0"/>
              </a:spcAft>
              <a:buSzPts val="1500"/>
              <a:buNone/>
              <a:defRPr sz="1500"/>
            </a:lvl9pPr>
          </a:lstStyle>
          <a:p/>
        </p:txBody>
      </p:sp>
      <p:sp>
        <p:nvSpPr>
          <p:cNvPr id="130" name="Google Shape;130;p23"/>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500"/>
              <a:buNone/>
              <a:defRPr sz="1500"/>
            </a:lvl1pPr>
            <a:lvl2pPr lvl="1" rtl="0" algn="l">
              <a:lnSpc>
                <a:spcPct val="100000"/>
              </a:lnSpc>
              <a:spcBef>
                <a:spcPts val="0"/>
              </a:spcBef>
              <a:spcAft>
                <a:spcPts val="0"/>
              </a:spcAft>
              <a:buSzPts val="1500"/>
              <a:buNone/>
              <a:defRPr sz="1500"/>
            </a:lvl2pPr>
            <a:lvl3pPr lvl="2" rtl="0" algn="l">
              <a:lnSpc>
                <a:spcPct val="100000"/>
              </a:lnSpc>
              <a:spcBef>
                <a:spcPts val="0"/>
              </a:spcBef>
              <a:spcAft>
                <a:spcPts val="0"/>
              </a:spcAft>
              <a:buSzPts val="1500"/>
              <a:buNone/>
              <a:defRPr sz="1500"/>
            </a:lvl3pPr>
            <a:lvl4pPr lvl="3" rtl="0" algn="l">
              <a:lnSpc>
                <a:spcPct val="100000"/>
              </a:lnSpc>
              <a:spcBef>
                <a:spcPts val="0"/>
              </a:spcBef>
              <a:spcAft>
                <a:spcPts val="0"/>
              </a:spcAft>
              <a:buSzPts val="1500"/>
              <a:buNone/>
              <a:defRPr sz="1500"/>
            </a:lvl4pPr>
            <a:lvl5pPr lvl="4" rtl="0" algn="l">
              <a:lnSpc>
                <a:spcPct val="100000"/>
              </a:lnSpc>
              <a:spcBef>
                <a:spcPts val="0"/>
              </a:spcBef>
              <a:spcAft>
                <a:spcPts val="0"/>
              </a:spcAft>
              <a:buSzPts val="1500"/>
              <a:buNone/>
              <a:defRPr sz="1500"/>
            </a:lvl5pPr>
            <a:lvl6pPr lvl="5" rtl="0" algn="l">
              <a:lnSpc>
                <a:spcPct val="100000"/>
              </a:lnSpc>
              <a:spcBef>
                <a:spcPts val="0"/>
              </a:spcBef>
              <a:spcAft>
                <a:spcPts val="0"/>
              </a:spcAft>
              <a:buSzPts val="1500"/>
              <a:buNone/>
              <a:defRPr sz="1500"/>
            </a:lvl6pPr>
            <a:lvl7pPr lvl="6" rtl="0" algn="l">
              <a:lnSpc>
                <a:spcPct val="100000"/>
              </a:lnSpc>
              <a:spcBef>
                <a:spcPts val="0"/>
              </a:spcBef>
              <a:spcAft>
                <a:spcPts val="0"/>
              </a:spcAft>
              <a:buSzPts val="1500"/>
              <a:buNone/>
              <a:defRPr sz="1500"/>
            </a:lvl7pPr>
            <a:lvl8pPr lvl="7" rtl="0" algn="l">
              <a:lnSpc>
                <a:spcPct val="100000"/>
              </a:lnSpc>
              <a:spcBef>
                <a:spcPts val="0"/>
              </a:spcBef>
              <a:spcAft>
                <a:spcPts val="0"/>
              </a:spcAft>
              <a:buSzPts val="1500"/>
              <a:buNone/>
              <a:defRPr sz="1500"/>
            </a:lvl8pPr>
            <a:lvl9pPr lvl="8" rtl="0" algn="l">
              <a:lnSpc>
                <a:spcPct val="100000"/>
              </a:lnSpc>
              <a:spcBef>
                <a:spcPts val="0"/>
              </a:spcBef>
              <a:spcAft>
                <a:spcPts val="0"/>
              </a:spcAft>
              <a:buSzPts val="1500"/>
              <a:buNone/>
              <a:defRPr sz="1500"/>
            </a:lvl9pPr>
          </a:lstStyle>
          <a:p/>
        </p:txBody>
      </p:sp>
      <p:sp>
        <p:nvSpPr>
          <p:cNvPr id="131" name="Google Shape;131;p23"/>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pic>
        <p:nvPicPr>
          <p:cNvPr id="132" name="Google Shape;132;p23"/>
          <p:cNvPicPr preferRelativeResize="0"/>
          <p:nvPr/>
        </p:nvPicPr>
        <p:blipFill rotWithShape="1">
          <a:blip r:embed="rId2">
            <a:alphaModFix amt="2000"/>
          </a:blip>
          <a:srcRect b="4629" l="3014" r="6716" t="6851"/>
          <a:stretch/>
        </p:blipFill>
        <p:spPr>
          <a:xfrm>
            <a:off x="381252" y="283867"/>
            <a:ext cx="11213848" cy="5892965"/>
          </a:xfrm>
          <a:prstGeom prst="rect">
            <a:avLst/>
          </a:prstGeom>
          <a:noFill/>
          <a:ln>
            <a:noFill/>
          </a:ln>
        </p:spPr>
      </p:pic>
      <p:pic>
        <p:nvPicPr>
          <p:cNvPr id="133" name="Google Shape;133;p23"/>
          <p:cNvPicPr preferRelativeResize="0"/>
          <p:nvPr/>
        </p:nvPicPr>
        <p:blipFill>
          <a:blip r:embed="rId3">
            <a:alphaModFix/>
          </a:blip>
          <a:stretch>
            <a:fillRect/>
          </a:stretch>
        </p:blipFill>
        <p:spPr>
          <a:xfrm>
            <a:off x="11193241" y="6176833"/>
            <a:ext cx="1011459" cy="681167"/>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9" name="Shape 29"/>
        <p:cNvGrpSpPr/>
        <p:nvPr/>
      </p:nvGrpSpPr>
      <p:grpSpPr>
        <a:xfrm>
          <a:off x="0" y="0"/>
          <a:ext cx="0" cy="0"/>
          <a:chOff x="0" y="0"/>
          <a:chExt cx="0" cy="0"/>
        </a:xfrm>
      </p:grpSpPr>
      <p:sp>
        <p:nvSpPr>
          <p:cNvPr id="30" name="Google Shape;30;p4"/>
          <p:cNvSpPr txBox="1"/>
          <p:nvPr>
            <p:ph type="title"/>
          </p:nvPr>
        </p:nvSpPr>
        <p:spPr>
          <a:xfrm>
            <a:off x="838200" y="365125"/>
            <a:ext cx="10515600" cy="1325563"/>
          </a:xfrm>
          <a:prstGeom prst="rect">
            <a:avLst/>
          </a:prstGeom>
          <a:solidFill>
            <a:schemeClr val="lt1"/>
          </a:solid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 name="Google Shape;31;p4"/>
          <p:cNvSpPr txBox="1"/>
          <p:nvPr>
            <p:ph idx="1" type="body"/>
          </p:nvPr>
        </p:nvSpPr>
        <p:spPr>
          <a:xfrm>
            <a:off x="838200" y="1825625"/>
            <a:ext cx="5181600" cy="4351338"/>
          </a:xfrm>
          <a:prstGeom prst="rect">
            <a:avLst/>
          </a:prstGeom>
          <a:solidFill>
            <a:schemeClr val="lt1"/>
          </a:solid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 name="Google Shape;32;p4"/>
          <p:cNvSpPr txBox="1"/>
          <p:nvPr>
            <p:ph idx="2" type="body"/>
          </p:nvPr>
        </p:nvSpPr>
        <p:spPr>
          <a:xfrm>
            <a:off x="6172200" y="1825625"/>
            <a:ext cx="5181600" cy="4351338"/>
          </a:xfrm>
          <a:prstGeom prst="rect">
            <a:avLst/>
          </a:prstGeom>
          <a:solidFill>
            <a:schemeClr val="lt1"/>
          </a:solid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 name="Google Shape;33;p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 name="Google Shape;34;p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36" name="Shape 36"/>
        <p:cNvGrpSpPr/>
        <p:nvPr/>
      </p:nvGrpSpPr>
      <p:grpSpPr>
        <a:xfrm>
          <a:off x="0" y="0"/>
          <a:ext cx="0" cy="0"/>
          <a:chOff x="0" y="0"/>
          <a:chExt cx="0" cy="0"/>
        </a:xfrm>
      </p:grpSpPr>
      <p:sp>
        <p:nvSpPr>
          <p:cNvPr id="37" name="Google Shape;37;p5"/>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5"/>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39" name="Google Shape;39;p5"/>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 name="Google Shape;40;p5"/>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1" name="Google Shape;41;p5"/>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 name="Google Shape;42;p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 name="Google Shape;43;p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 name="Google Shape;44;p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45" name="Shape 45"/>
        <p:cNvGrpSpPr/>
        <p:nvPr/>
      </p:nvGrpSpPr>
      <p:grpSpPr>
        <a:xfrm>
          <a:off x="0" y="0"/>
          <a:ext cx="0" cy="0"/>
          <a:chOff x="0" y="0"/>
          <a:chExt cx="0" cy="0"/>
        </a:xfrm>
      </p:grpSpPr>
      <p:sp>
        <p:nvSpPr>
          <p:cNvPr id="46" name="Google Shape;46;p6"/>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 name="Google Shape;47;p6"/>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48" name="Google Shape;48;p6"/>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49" name="Google Shape;49;p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0" name="Google Shape;50;p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52" name="Shape 52"/>
        <p:cNvGrpSpPr/>
        <p:nvPr/>
      </p:nvGrpSpPr>
      <p:grpSpPr>
        <a:xfrm>
          <a:off x="0" y="0"/>
          <a:ext cx="0" cy="0"/>
          <a:chOff x="0" y="0"/>
          <a:chExt cx="0" cy="0"/>
        </a:xfrm>
      </p:grpSpPr>
      <p:sp>
        <p:nvSpPr>
          <p:cNvPr id="53" name="Google Shape;53;p7"/>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4" name="Google Shape;54;p7"/>
          <p:cNvSpPr/>
          <p:nvPr>
            <p:ph idx="2" type="pic"/>
          </p:nvPr>
        </p:nvSpPr>
        <p:spPr>
          <a:xfrm>
            <a:off x="5183188" y="987425"/>
            <a:ext cx="6172200" cy="4873625"/>
          </a:xfrm>
          <a:prstGeom prst="rect">
            <a:avLst/>
          </a:prstGeom>
          <a:noFill/>
          <a:ln>
            <a:noFill/>
          </a:ln>
        </p:spPr>
      </p:sp>
      <p:sp>
        <p:nvSpPr>
          <p:cNvPr id="55" name="Google Shape;55;p7"/>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56" name="Google Shape;56;p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 name="Google Shape;57;p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8" name="Google Shape;58;p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59" name="Shape 59"/>
        <p:cNvGrpSpPr/>
        <p:nvPr/>
      </p:nvGrpSpPr>
      <p:grpSpPr>
        <a:xfrm>
          <a:off x="0" y="0"/>
          <a:ext cx="0" cy="0"/>
          <a:chOff x="0" y="0"/>
          <a:chExt cx="0" cy="0"/>
        </a:xfrm>
      </p:grpSpPr>
      <p:sp>
        <p:nvSpPr>
          <p:cNvPr id="60" name="Google Shape;60;p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1" name="Google Shape;61;p8"/>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2" name="Google Shape;62;p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p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65" name="Shape 65"/>
        <p:cNvGrpSpPr/>
        <p:nvPr/>
      </p:nvGrpSpPr>
      <p:grpSpPr>
        <a:xfrm>
          <a:off x="0" y="0"/>
          <a:ext cx="0" cy="0"/>
          <a:chOff x="0" y="0"/>
          <a:chExt cx="0" cy="0"/>
        </a:xfrm>
      </p:grpSpPr>
      <p:sp>
        <p:nvSpPr>
          <p:cNvPr id="66" name="Google Shape;66;p9"/>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9"/>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8" name="Google Shape;68;p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9" name="Google Shape;69;p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77" name="Shape 77"/>
        <p:cNvGrpSpPr/>
        <p:nvPr/>
      </p:nvGrpSpPr>
      <p:grpSpPr>
        <a:xfrm>
          <a:off x="0" y="0"/>
          <a:ext cx="0" cy="0"/>
          <a:chOff x="0" y="0"/>
          <a:chExt cx="0" cy="0"/>
        </a:xfrm>
      </p:grpSpPr>
      <p:sp>
        <p:nvSpPr>
          <p:cNvPr id="78" name="Google Shape;78;p11"/>
          <p:cNvSpPr txBox="1"/>
          <p:nvPr>
            <p:ph type="ctrTitle"/>
          </p:nvPr>
        </p:nvSpPr>
        <p:spPr>
          <a:xfrm>
            <a:off x="415611" y="992767"/>
            <a:ext cx="11360700" cy="2736900"/>
          </a:xfrm>
          <a:prstGeom prst="rect">
            <a:avLst/>
          </a:prstGeom>
        </p:spPr>
        <p:txBody>
          <a:bodyPr anchorCtr="0" anchor="b" bIns="121900" lIns="121900" spcFirstLastPara="1" rIns="121900" wrap="square" tIns="121900">
            <a:normAutofit/>
          </a:bodyPr>
          <a:lstStyle>
            <a:lvl1pPr lvl="0" rtl="0" algn="ctr">
              <a:spcBef>
                <a:spcPts val="0"/>
              </a:spcBef>
              <a:spcAft>
                <a:spcPts val="0"/>
              </a:spcAft>
              <a:buSzPts val="6900"/>
              <a:buNone/>
              <a:defRPr sz="6900"/>
            </a:lvl1pPr>
            <a:lvl2pPr lvl="1" rtl="0" algn="ctr">
              <a:spcBef>
                <a:spcPts val="0"/>
              </a:spcBef>
              <a:spcAft>
                <a:spcPts val="0"/>
              </a:spcAft>
              <a:buSzPts val="6900"/>
              <a:buNone/>
              <a:defRPr sz="6900"/>
            </a:lvl2pPr>
            <a:lvl3pPr lvl="2" rtl="0" algn="ctr">
              <a:spcBef>
                <a:spcPts val="0"/>
              </a:spcBef>
              <a:spcAft>
                <a:spcPts val="0"/>
              </a:spcAft>
              <a:buSzPts val="6900"/>
              <a:buNone/>
              <a:defRPr sz="6900"/>
            </a:lvl3pPr>
            <a:lvl4pPr lvl="3" rtl="0" algn="ctr">
              <a:spcBef>
                <a:spcPts val="0"/>
              </a:spcBef>
              <a:spcAft>
                <a:spcPts val="0"/>
              </a:spcAft>
              <a:buSzPts val="6900"/>
              <a:buNone/>
              <a:defRPr sz="6900"/>
            </a:lvl4pPr>
            <a:lvl5pPr lvl="4" rtl="0" algn="ctr">
              <a:spcBef>
                <a:spcPts val="0"/>
              </a:spcBef>
              <a:spcAft>
                <a:spcPts val="0"/>
              </a:spcAft>
              <a:buSzPts val="6900"/>
              <a:buNone/>
              <a:defRPr sz="6900"/>
            </a:lvl5pPr>
            <a:lvl6pPr lvl="5" rtl="0" algn="ctr">
              <a:spcBef>
                <a:spcPts val="0"/>
              </a:spcBef>
              <a:spcAft>
                <a:spcPts val="0"/>
              </a:spcAft>
              <a:buSzPts val="6900"/>
              <a:buNone/>
              <a:defRPr sz="6900"/>
            </a:lvl6pPr>
            <a:lvl7pPr lvl="6" rtl="0" algn="ctr">
              <a:spcBef>
                <a:spcPts val="0"/>
              </a:spcBef>
              <a:spcAft>
                <a:spcPts val="0"/>
              </a:spcAft>
              <a:buSzPts val="6900"/>
              <a:buNone/>
              <a:defRPr sz="6900"/>
            </a:lvl7pPr>
            <a:lvl8pPr lvl="7" rtl="0" algn="ctr">
              <a:spcBef>
                <a:spcPts val="0"/>
              </a:spcBef>
              <a:spcAft>
                <a:spcPts val="0"/>
              </a:spcAft>
              <a:buSzPts val="6900"/>
              <a:buNone/>
              <a:defRPr sz="6900"/>
            </a:lvl8pPr>
            <a:lvl9pPr lvl="8" rtl="0" algn="ctr">
              <a:spcBef>
                <a:spcPts val="0"/>
              </a:spcBef>
              <a:spcAft>
                <a:spcPts val="0"/>
              </a:spcAft>
              <a:buSzPts val="6900"/>
              <a:buNone/>
              <a:defRPr sz="6900"/>
            </a:lvl9pPr>
          </a:lstStyle>
          <a:p/>
        </p:txBody>
      </p:sp>
      <p:sp>
        <p:nvSpPr>
          <p:cNvPr id="79" name="Google Shape;79;p11"/>
          <p:cNvSpPr txBox="1"/>
          <p:nvPr>
            <p:ph idx="1" type="subTitle"/>
          </p:nvPr>
        </p:nvSpPr>
        <p:spPr>
          <a:xfrm>
            <a:off x="415600" y="3778833"/>
            <a:ext cx="11360700" cy="1056900"/>
          </a:xfrm>
          <a:prstGeom prst="rect">
            <a:avLst/>
          </a:prstGeom>
        </p:spPr>
        <p:txBody>
          <a:bodyPr anchorCtr="0" anchor="t" bIns="121900" lIns="121900" spcFirstLastPara="1" rIns="121900" wrap="square" tIns="121900">
            <a:normAutofit/>
          </a:bodyPr>
          <a:lstStyle>
            <a:lvl1pPr lvl="0" rtl="0" algn="ctr">
              <a:lnSpc>
                <a:spcPct val="100000"/>
              </a:lnSpc>
              <a:spcBef>
                <a:spcPts val="0"/>
              </a:spcBef>
              <a:spcAft>
                <a:spcPts val="0"/>
              </a:spcAft>
              <a:buSzPts val="3700"/>
              <a:buNone/>
              <a:defRPr sz="3700"/>
            </a:lvl1pPr>
            <a:lvl2pPr lvl="1" rtl="0" algn="ctr">
              <a:lnSpc>
                <a:spcPct val="100000"/>
              </a:lnSpc>
              <a:spcBef>
                <a:spcPts val="0"/>
              </a:spcBef>
              <a:spcAft>
                <a:spcPts val="0"/>
              </a:spcAft>
              <a:buSzPts val="3700"/>
              <a:buNone/>
              <a:defRPr sz="3700"/>
            </a:lvl2pPr>
            <a:lvl3pPr lvl="2" rtl="0" algn="ctr">
              <a:lnSpc>
                <a:spcPct val="100000"/>
              </a:lnSpc>
              <a:spcBef>
                <a:spcPts val="0"/>
              </a:spcBef>
              <a:spcAft>
                <a:spcPts val="0"/>
              </a:spcAft>
              <a:buSzPts val="3700"/>
              <a:buNone/>
              <a:defRPr sz="3700"/>
            </a:lvl3pPr>
            <a:lvl4pPr lvl="3" rtl="0" algn="ctr">
              <a:lnSpc>
                <a:spcPct val="100000"/>
              </a:lnSpc>
              <a:spcBef>
                <a:spcPts val="0"/>
              </a:spcBef>
              <a:spcAft>
                <a:spcPts val="0"/>
              </a:spcAft>
              <a:buSzPts val="3700"/>
              <a:buNone/>
              <a:defRPr sz="3700"/>
            </a:lvl4pPr>
            <a:lvl5pPr lvl="4" rtl="0" algn="ctr">
              <a:lnSpc>
                <a:spcPct val="100000"/>
              </a:lnSpc>
              <a:spcBef>
                <a:spcPts val="0"/>
              </a:spcBef>
              <a:spcAft>
                <a:spcPts val="0"/>
              </a:spcAft>
              <a:buSzPts val="3700"/>
              <a:buNone/>
              <a:defRPr sz="3700"/>
            </a:lvl5pPr>
            <a:lvl6pPr lvl="5" rtl="0" algn="ctr">
              <a:lnSpc>
                <a:spcPct val="100000"/>
              </a:lnSpc>
              <a:spcBef>
                <a:spcPts val="0"/>
              </a:spcBef>
              <a:spcAft>
                <a:spcPts val="0"/>
              </a:spcAft>
              <a:buSzPts val="3700"/>
              <a:buNone/>
              <a:defRPr sz="3700"/>
            </a:lvl6pPr>
            <a:lvl7pPr lvl="6" rtl="0" algn="ctr">
              <a:lnSpc>
                <a:spcPct val="100000"/>
              </a:lnSpc>
              <a:spcBef>
                <a:spcPts val="0"/>
              </a:spcBef>
              <a:spcAft>
                <a:spcPts val="0"/>
              </a:spcAft>
              <a:buSzPts val="3700"/>
              <a:buNone/>
              <a:defRPr sz="3700"/>
            </a:lvl7pPr>
            <a:lvl8pPr lvl="7" rtl="0" algn="ctr">
              <a:lnSpc>
                <a:spcPct val="100000"/>
              </a:lnSpc>
              <a:spcBef>
                <a:spcPts val="0"/>
              </a:spcBef>
              <a:spcAft>
                <a:spcPts val="0"/>
              </a:spcAft>
              <a:buSzPts val="3700"/>
              <a:buNone/>
              <a:defRPr sz="3700"/>
            </a:lvl8pPr>
            <a:lvl9pPr lvl="8" rtl="0" algn="ctr">
              <a:lnSpc>
                <a:spcPct val="100000"/>
              </a:lnSpc>
              <a:spcBef>
                <a:spcPts val="0"/>
              </a:spcBef>
              <a:spcAft>
                <a:spcPts val="0"/>
              </a:spcAft>
              <a:buSzPts val="3700"/>
              <a:buNone/>
              <a:defRPr sz="3700"/>
            </a:lvl9pPr>
          </a:lstStyle>
          <a:p/>
        </p:txBody>
      </p:sp>
      <p:sp>
        <p:nvSpPr>
          <p:cNvPr id="80" name="Google Shape;80;p11"/>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24.png"/><Relationship Id="rId2" Type="http://schemas.openxmlformats.org/officeDocument/2006/relationships/image" Target="../media/image1.png"/><Relationship Id="rId3" Type="http://schemas.openxmlformats.org/officeDocument/2006/relationships/slideLayout" Target="../slideLayouts/slideLayout1.xml"/><Relationship Id="rId4" Type="http://schemas.openxmlformats.org/officeDocument/2006/relationships/slideLayout" Target="../slideLayouts/slideLayout2.xml"/><Relationship Id="rId11" Type="http://schemas.openxmlformats.org/officeDocument/2006/relationships/theme" Target="../theme/theme1.xml"/><Relationship Id="rId10" Type="http://schemas.openxmlformats.org/officeDocument/2006/relationships/slideLayout" Target="../slideLayouts/slideLayout8.xml"/><Relationship Id="rId9" Type="http://schemas.openxmlformats.org/officeDocument/2006/relationships/slideLayout" Target="../slideLayouts/slideLayout7.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17.xml"/><Relationship Id="rId10" Type="http://schemas.openxmlformats.org/officeDocument/2006/relationships/slideLayout" Target="../slideLayouts/slideLayout16.xml"/><Relationship Id="rId13" Type="http://schemas.openxmlformats.org/officeDocument/2006/relationships/slideLayout" Target="../slideLayouts/slideLayout19.xml"/><Relationship Id="rId12" Type="http://schemas.openxmlformats.org/officeDocument/2006/relationships/slideLayout" Target="../slideLayouts/slideLayout18.xml"/><Relationship Id="rId1" Type="http://schemas.openxmlformats.org/officeDocument/2006/relationships/image" Target="../media/image24.png"/><Relationship Id="rId2" Type="http://schemas.openxmlformats.org/officeDocument/2006/relationships/image" Target="../media/image2.png"/><Relationship Id="rId3" Type="http://schemas.openxmlformats.org/officeDocument/2006/relationships/slideLayout" Target="../slideLayouts/slideLayout9.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5" Type="http://schemas.openxmlformats.org/officeDocument/2006/relationships/slideLayout" Target="../slideLayouts/slideLayout21.xml"/><Relationship Id="rId14" Type="http://schemas.openxmlformats.org/officeDocument/2006/relationships/slideLayout" Target="../slideLayouts/slideLayout20.xml"/><Relationship Id="rId16" Type="http://schemas.openxmlformats.org/officeDocument/2006/relationships/theme" Target="../theme/theme3.xml"/><Relationship Id="rId5" Type="http://schemas.openxmlformats.org/officeDocument/2006/relationships/slideLayout" Target="../slideLayouts/slideLayout11.xml"/><Relationship Id="rId6" Type="http://schemas.openxmlformats.org/officeDocument/2006/relationships/slideLayout" Target="../slideLayouts/slideLayout12.xml"/><Relationship Id="rId7" Type="http://schemas.openxmlformats.org/officeDocument/2006/relationships/slideLayout" Target="../slideLayouts/slideLayout13.xml"/><Relationship Id="rId8"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pic>
        <p:nvPicPr>
          <p:cNvPr id="10" name="Google Shape;10;p1"/>
          <p:cNvPicPr preferRelativeResize="0"/>
          <p:nvPr/>
        </p:nvPicPr>
        <p:blipFill rotWithShape="1">
          <a:blip r:embed="rId1">
            <a:alphaModFix amt="2000"/>
          </a:blip>
          <a:srcRect b="4629" l="3014" r="6716" t="6851"/>
          <a:stretch/>
        </p:blipFill>
        <p:spPr>
          <a:xfrm>
            <a:off x="77300" y="212900"/>
            <a:ext cx="11899149" cy="6253100"/>
          </a:xfrm>
          <a:prstGeom prst="rect">
            <a:avLst/>
          </a:prstGeom>
          <a:noFill/>
          <a:ln>
            <a:noFill/>
          </a:ln>
        </p:spPr>
      </p:pic>
      <p:sp>
        <p:nvSpPr>
          <p:cNvPr id="11" name="Google Shape;11;p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2" name="Google Shape;12;p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3" name="Google Shape;13;p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 name="Google Shape;14;p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5" name="Google Shape;15;p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pic>
        <p:nvPicPr>
          <p:cNvPr id="16" name="Google Shape;16;p1"/>
          <p:cNvPicPr preferRelativeResize="0"/>
          <p:nvPr/>
        </p:nvPicPr>
        <p:blipFill rotWithShape="1">
          <a:blip r:embed="rId2">
            <a:alphaModFix/>
          </a:blip>
          <a:srcRect b="0" l="0" r="0" t="0"/>
          <a:stretch/>
        </p:blipFill>
        <p:spPr>
          <a:xfrm>
            <a:off x="11376300" y="6197200"/>
            <a:ext cx="813200" cy="813200"/>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8" r:id="rId3"/>
    <p:sldLayoutId id="2147483649" r:id="rId4"/>
    <p:sldLayoutId id="2147483650" r:id="rId5"/>
    <p:sldLayoutId id="2147483651" r:id="rId6"/>
    <p:sldLayoutId id="2147483652" r:id="rId7"/>
    <p:sldLayoutId id="2147483653" r:id="rId8"/>
    <p:sldLayoutId id="2147483654" r:id="rId9"/>
    <p:sldLayoutId id="2147483655" r:id="rId1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71" name="Shape 71"/>
        <p:cNvGrpSpPr/>
        <p:nvPr/>
      </p:nvGrpSpPr>
      <p:grpSpPr>
        <a:xfrm>
          <a:off x="0" y="0"/>
          <a:ext cx="0" cy="0"/>
          <a:chOff x="0" y="0"/>
          <a:chExt cx="0" cy="0"/>
        </a:xfrm>
      </p:grpSpPr>
      <p:sp>
        <p:nvSpPr>
          <p:cNvPr id="72" name="Google Shape;72;p10"/>
          <p:cNvSpPr txBox="1"/>
          <p:nvPr>
            <p:ph type="title"/>
          </p:nvPr>
        </p:nvSpPr>
        <p:spPr>
          <a:xfrm>
            <a:off x="415600" y="593367"/>
            <a:ext cx="11360700" cy="763500"/>
          </a:xfrm>
          <a:prstGeom prst="rect">
            <a:avLst/>
          </a:prstGeom>
          <a:noFill/>
          <a:ln>
            <a:noFill/>
          </a:ln>
        </p:spPr>
        <p:txBody>
          <a:bodyPr anchorCtr="0" anchor="t" bIns="121900" lIns="121900" spcFirstLastPara="1" rIns="121900" wrap="square" tIns="121900">
            <a:normAutofit/>
          </a:bodyPr>
          <a:lstStyle>
            <a:lvl1pPr lvl="0" rtl="0">
              <a:spcBef>
                <a:spcPts val="0"/>
              </a:spcBef>
              <a:spcAft>
                <a:spcPts val="0"/>
              </a:spcAft>
              <a:buClr>
                <a:schemeClr val="dk1"/>
              </a:buClr>
              <a:buSzPts val="3700"/>
              <a:buNone/>
              <a:defRPr sz="3700">
                <a:solidFill>
                  <a:schemeClr val="dk1"/>
                </a:solidFill>
              </a:defRPr>
            </a:lvl1pPr>
            <a:lvl2pPr lvl="1" rtl="0">
              <a:spcBef>
                <a:spcPts val="0"/>
              </a:spcBef>
              <a:spcAft>
                <a:spcPts val="0"/>
              </a:spcAft>
              <a:buClr>
                <a:schemeClr val="dk1"/>
              </a:buClr>
              <a:buSzPts val="3700"/>
              <a:buNone/>
              <a:defRPr sz="3700">
                <a:solidFill>
                  <a:schemeClr val="dk1"/>
                </a:solidFill>
              </a:defRPr>
            </a:lvl2pPr>
            <a:lvl3pPr lvl="2" rtl="0">
              <a:spcBef>
                <a:spcPts val="0"/>
              </a:spcBef>
              <a:spcAft>
                <a:spcPts val="0"/>
              </a:spcAft>
              <a:buClr>
                <a:schemeClr val="dk1"/>
              </a:buClr>
              <a:buSzPts val="3700"/>
              <a:buNone/>
              <a:defRPr sz="3700">
                <a:solidFill>
                  <a:schemeClr val="dk1"/>
                </a:solidFill>
              </a:defRPr>
            </a:lvl3pPr>
            <a:lvl4pPr lvl="3" rtl="0">
              <a:spcBef>
                <a:spcPts val="0"/>
              </a:spcBef>
              <a:spcAft>
                <a:spcPts val="0"/>
              </a:spcAft>
              <a:buClr>
                <a:schemeClr val="dk1"/>
              </a:buClr>
              <a:buSzPts val="3700"/>
              <a:buNone/>
              <a:defRPr sz="3700">
                <a:solidFill>
                  <a:schemeClr val="dk1"/>
                </a:solidFill>
              </a:defRPr>
            </a:lvl4pPr>
            <a:lvl5pPr lvl="4" rtl="0">
              <a:spcBef>
                <a:spcPts val="0"/>
              </a:spcBef>
              <a:spcAft>
                <a:spcPts val="0"/>
              </a:spcAft>
              <a:buClr>
                <a:schemeClr val="dk1"/>
              </a:buClr>
              <a:buSzPts val="3700"/>
              <a:buNone/>
              <a:defRPr sz="3700">
                <a:solidFill>
                  <a:schemeClr val="dk1"/>
                </a:solidFill>
              </a:defRPr>
            </a:lvl5pPr>
            <a:lvl6pPr lvl="5" rtl="0">
              <a:spcBef>
                <a:spcPts val="0"/>
              </a:spcBef>
              <a:spcAft>
                <a:spcPts val="0"/>
              </a:spcAft>
              <a:buClr>
                <a:schemeClr val="dk1"/>
              </a:buClr>
              <a:buSzPts val="3700"/>
              <a:buNone/>
              <a:defRPr sz="3700">
                <a:solidFill>
                  <a:schemeClr val="dk1"/>
                </a:solidFill>
              </a:defRPr>
            </a:lvl6pPr>
            <a:lvl7pPr lvl="6" rtl="0">
              <a:spcBef>
                <a:spcPts val="0"/>
              </a:spcBef>
              <a:spcAft>
                <a:spcPts val="0"/>
              </a:spcAft>
              <a:buClr>
                <a:schemeClr val="dk1"/>
              </a:buClr>
              <a:buSzPts val="3700"/>
              <a:buNone/>
              <a:defRPr sz="3700">
                <a:solidFill>
                  <a:schemeClr val="dk1"/>
                </a:solidFill>
              </a:defRPr>
            </a:lvl7pPr>
            <a:lvl8pPr lvl="7" rtl="0">
              <a:spcBef>
                <a:spcPts val="0"/>
              </a:spcBef>
              <a:spcAft>
                <a:spcPts val="0"/>
              </a:spcAft>
              <a:buClr>
                <a:schemeClr val="dk1"/>
              </a:buClr>
              <a:buSzPts val="3700"/>
              <a:buNone/>
              <a:defRPr sz="3700">
                <a:solidFill>
                  <a:schemeClr val="dk1"/>
                </a:solidFill>
              </a:defRPr>
            </a:lvl8pPr>
            <a:lvl9pPr lvl="8" rtl="0">
              <a:spcBef>
                <a:spcPts val="0"/>
              </a:spcBef>
              <a:spcAft>
                <a:spcPts val="0"/>
              </a:spcAft>
              <a:buClr>
                <a:schemeClr val="dk1"/>
              </a:buClr>
              <a:buSzPts val="3700"/>
              <a:buNone/>
              <a:defRPr sz="3700">
                <a:solidFill>
                  <a:schemeClr val="dk1"/>
                </a:solidFill>
              </a:defRPr>
            </a:lvl9pPr>
          </a:lstStyle>
          <a:p/>
        </p:txBody>
      </p:sp>
      <p:sp>
        <p:nvSpPr>
          <p:cNvPr id="73" name="Google Shape;73;p10"/>
          <p:cNvSpPr txBox="1"/>
          <p:nvPr>
            <p:ph idx="1" type="body"/>
          </p:nvPr>
        </p:nvSpPr>
        <p:spPr>
          <a:xfrm>
            <a:off x="415600" y="1536633"/>
            <a:ext cx="11360700" cy="4555200"/>
          </a:xfrm>
          <a:prstGeom prst="rect">
            <a:avLst/>
          </a:prstGeom>
          <a:noFill/>
          <a:ln>
            <a:noFill/>
          </a:ln>
        </p:spPr>
        <p:txBody>
          <a:bodyPr anchorCtr="0" anchor="t" bIns="121900" lIns="121900" spcFirstLastPara="1" rIns="121900" wrap="square" tIns="121900">
            <a:normAutofit/>
          </a:bodyPr>
          <a:lstStyle>
            <a:lvl1pPr indent="-381000" lvl="0" marL="457200" rtl="0">
              <a:lnSpc>
                <a:spcPct val="115000"/>
              </a:lnSpc>
              <a:spcBef>
                <a:spcPts val="0"/>
              </a:spcBef>
              <a:spcAft>
                <a:spcPts val="0"/>
              </a:spcAft>
              <a:buClr>
                <a:schemeClr val="dk2"/>
              </a:buClr>
              <a:buSzPts val="2400"/>
              <a:buChar char="●"/>
              <a:defRPr sz="2400">
                <a:solidFill>
                  <a:schemeClr val="dk2"/>
                </a:solidFill>
              </a:defRPr>
            </a:lvl1pPr>
            <a:lvl2pPr indent="-349250" lvl="1" marL="914400" rtl="0">
              <a:lnSpc>
                <a:spcPct val="115000"/>
              </a:lnSpc>
              <a:spcBef>
                <a:spcPts val="0"/>
              </a:spcBef>
              <a:spcAft>
                <a:spcPts val="0"/>
              </a:spcAft>
              <a:buClr>
                <a:schemeClr val="dk2"/>
              </a:buClr>
              <a:buSzPts val="1900"/>
              <a:buChar char="○"/>
              <a:defRPr sz="1900">
                <a:solidFill>
                  <a:schemeClr val="dk2"/>
                </a:solidFill>
              </a:defRPr>
            </a:lvl2pPr>
            <a:lvl3pPr indent="-349250" lvl="2" marL="1371600" rtl="0">
              <a:lnSpc>
                <a:spcPct val="115000"/>
              </a:lnSpc>
              <a:spcBef>
                <a:spcPts val="0"/>
              </a:spcBef>
              <a:spcAft>
                <a:spcPts val="0"/>
              </a:spcAft>
              <a:buClr>
                <a:schemeClr val="dk2"/>
              </a:buClr>
              <a:buSzPts val="1900"/>
              <a:buChar char="■"/>
              <a:defRPr sz="1900">
                <a:solidFill>
                  <a:schemeClr val="dk2"/>
                </a:solidFill>
              </a:defRPr>
            </a:lvl3pPr>
            <a:lvl4pPr indent="-349250" lvl="3" marL="1828800" rtl="0">
              <a:lnSpc>
                <a:spcPct val="115000"/>
              </a:lnSpc>
              <a:spcBef>
                <a:spcPts val="0"/>
              </a:spcBef>
              <a:spcAft>
                <a:spcPts val="0"/>
              </a:spcAft>
              <a:buClr>
                <a:schemeClr val="dk2"/>
              </a:buClr>
              <a:buSzPts val="1900"/>
              <a:buChar char="●"/>
              <a:defRPr sz="1900">
                <a:solidFill>
                  <a:schemeClr val="dk2"/>
                </a:solidFill>
              </a:defRPr>
            </a:lvl4pPr>
            <a:lvl5pPr indent="-349250" lvl="4" marL="2286000" rtl="0">
              <a:lnSpc>
                <a:spcPct val="115000"/>
              </a:lnSpc>
              <a:spcBef>
                <a:spcPts val="0"/>
              </a:spcBef>
              <a:spcAft>
                <a:spcPts val="0"/>
              </a:spcAft>
              <a:buClr>
                <a:schemeClr val="dk2"/>
              </a:buClr>
              <a:buSzPts val="1900"/>
              <a:buChar char="○"/>
              <a:defRPr sz="1900">
                <a:solidFill>
                  <a:schemeClr val="dk2"/>
                </a:solidFill>
              </a:defRPr>
            </a:lvl5pPr>
            <a:lvl6pPr indent="-349250" lvl="5" marL="2743200" rtl="0">
              <a:lnSpc>
                <a:spcPct val="115000"/>
              </a:lnSpc>
              <a:spcBef>
                <a:spcPts val="0"/>
              </a:spcBef>
              <a:spcAft>
                <a:spcPts val="0"/>
              </a:spcAft>
              <a:buClr>
                <a:schemeClr val="dk2"/>
              </a:buClr>
              <a:buSzPts val="1900"/>
              <a:buChar char="■"/>
              <a:defRPr sz="1900">
                <a:solidFill>
                  <a:schemeClr val="dk2"/>
                </a:solidFill>
              </a:defRPr>
            </a:lvl6pPr>
            <a:lvl7pPr indent="-349250" lvl="6" marL="3200400" rtl="0">
              <a:lnSpc>
                <a:spcPct val="115000"/>
              </a:lnSpc>
              <a:spcBef>
                <a:spcPts val="0"/>
              </a:spcBef>
              <a:spcAft>
                <a:spcPts val="0"/>
              </a:spcAft>
              <a:buClr>
                <a:schemeClr val="dk2"/>
              </a:buClr>
              <a:buSzPts val="1900"/>
              <a:buChar char="●"/>
              <a:defRPr sz="1900">
                <a:solidFill>
                  <a:schemeClr val="dk2"/>
                </a:solidFill>
              </a:defRPr>
            </a:lvl7pPr>
            <a:lvl8pPr indent="-349250" lvl="7" marL="3657600" rtl="0">
              <a:lnSpc>
                <a:spcPct val="115000"/>
              </a:lnSpc>
              <a:spcBef>
                <a:spcPts val="0"/>
              </a:spcBef>
              <a:spcAft>
                <a:spcPts val="0"/>
              </a:spcAft>
              <a:buClr>
                <a:schemeClr val="dk2"/>
              </a:buClr>
              <a:buSzPts val="1900"/>
              <a:buChar char="○"/>
              <a:defRPr sz="1900">
                <a:solidFill>
                  <a:schemeClr val="dk2"/>
                </a:solidFill>
              </a:defRPr>
            </a:lvl8pPr>
            <a:lvl9pPr indent="-349250" lvl="8" marL="4114800" rtl="0">
              <a:lnSpc>
                <a:spcPct val="115000"/>
              </a:lnSpc>
              <a:spcBef>
                <a:spcPts val="0"/>
              </a:spcBef>
              <a:spcAft>
                <a:spcPts val="0"/>
              </a:spcAft>
              <a:buClr>
                <a:schemeClr val="dk2"/>
              </a:buClr>
              <a:buSzPts val="1900"/>
              <a:buChar char="■"/>
              <a:defRPr sz="1900">
                <a:solidFill>
                  <a:schemeClr val="dk2"/>
                </a:solidFill>
              </a:defRPr>
            </a:lvl9pPr>
          </a:lstStyle>
          <a:p/>
        </p:txBody>
      </p:sp>
      <p:sp>
        <p:nvSpPr>
          <p:cNvPr id="74" name="Google Shape;74;p10"/>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lvl="0" rtl="0" algn="r">
              <a:buNone/>
              <a:defRPr sz="1300">
                <a:solidFill>
                  <a:schemeClr val="dk2"/>
                </a:solidFill>
              </a:defRPr>
            </a:lvl1pPr>
            <a:lvl2pPr lvl="1" rtl="0" algn="r">
              <a:buNone/>
              <a:defRPr sz="1300">
                <a:solidFill>
                  <a:schemeClr val="dk2"/>
                </a:solidFill>
              </a:defRPr>
            </a:lvl2pPr>
            <a:lvl3pPr lvl="2" rtl="0" algn="r">
              <a:buNone/>
              <a:defRPr sz="1300">
                <a:solidFill>
                  <a:schemeClr val="dk2"/>
                </a:solidFill>
              </a:defRPr>
            </a:lvl3pPr>
            <a:lvl4pPr lvl="3" rtl="0" algn="r">
              <a:buNone/>
              <a:defRPr sz="1300">
                <a:solidFill>
                  <a:schemeClr val="dk2"/>
                </a:solidFill>
              </a:defRPr>
            </a:lvl4pPr>
            <a:lvl5pPr lvl="4" rtl="0" algn="r">
              <a:buNone/>
              <a:defRPr sz="1300">
                <a:solidFill>
                  <a:schemeClr val="dk2"/>
                </a:solidFill>
              </a:defRPr>
            </a:lvl5pPr>
            <a:lvl6pPr lvl="5" rtl="0" algn="r">
              <a:buNone/>
              <a:defRPr sz="1300">
                <a:solidFill>
                  <a:schemeClr val="dk2"/>
                </a:solidFill>
              </a:defRPr>
            </a:lvl6pPr>
            <a:lvl7pPr lvl="6" rtl="0" algn="r">
              <a:buNone/>
              <a:defRPr sz="1300">
                <a:solidFill>
                  <a:schemeClr val="dk2"/>
                </a:solidFill>
              </a:defRPr>
            </a:lvl7pPr>
            <a:lvl8pPr lvl="7" rtl="0" algn="r">
              <a:buNone/>
              <a:defRPr sz="1300">
                <a:solidFill>
                  <a:schemeClr val="dk2"/>
                </a:solidFill>
              </a:defRPr>
            </a:lvl8pPr>
            <a:lvl9pPr lvl="8" rtl="0" algn="r">
              <a:buNone/>
              <a:defRPr sz="1300">
                <a:solidFill>
                  <a:schemeClr val="dk2"/>
                </a:solidFill>
              </a:defRPr>
            </a:lvl9pPr>
          </a:lstStyle>
          <a:p>
            <a:pPr indent="0" lvl="0" marL="0" rtl="0" algn="r">
              <a:spcBef>
                <a:spcPts val="0"/>
              </a:spcBef>
              <a:spcAft>
                <a:spcPts val="0"/>
              </a:spcAft>
              <a:buNone/>
            </a:pPr>
            <a:fld id="{00000000-1234-1234-1234-123412341234}" type="slidenum">
              <a:rPr lang="en-US"/>
              <a:t>‹#›</a:t>
            </a:fld>
            <a:endParaRPr/>
          </a:p>
        </p:txBody>
      </p:sp>
      <p:pic>
        <p:nvPicPr>
          <p:cNvPr id="75" name="Google Shape;75;p10"/>
          <p:cNvPicPr preferRelativeResize="0"/>
          <p:nvPr/>
        </p:nvPicPr>
        <p:blipFill rotWithShape="1">
          <a:blip r:embed="rId1">
            <a:alphaModFix amt="1000"/>
          </a:blip>
          <a:srcRect b="4629" l="3014" r="6716" t="6851"/>
          <a:stretch/>
        </p:blipFill>
        <p:spPr>
          <a:xfrm>
            <a:off x="381252" y="283867"/>
            <a:ext cx="11213848" cy="5892965"/>
          </a:xfrm>
          <a:prstGeom prst="rect">
            <a:avLst/>
          </a:prstGeom>
          <a:noFill/>
          <a:ln>
            <a:noFill/>
          </a:ln>
        </p:spPr>
      </p:pic>
      <p:pic>
        <p:nvPicPr>
          <p:cNvPr id="76" name="Google Shape;76;p10"/>
          <p:cNvPicPr preferRelativeResize="0"/>
          <p:nvPr/>
        </p:nvPicPr>
        <p:blipFill>
          <a:blip r:embed="rId2">
            <a:alphaModFix/>
          </a:blip>
          <a:stretch>
            <a:fillRect/>
          </a:stretch>
        </p:blipFill>
        <p:spPr>
          <a:xfrm>
            <a:off x="11193241" y="6176833"/>
            <a:ext cx="1011459" cy="681167"/>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56" r:id="rId3"/>
    <p:sldLayoutId id="2147483657" r:id="rId4"/>
    <p:sldLayoutId id="2147483658" r:id="rId5"/>
    <p:sldLayoutId id="2147483659" r:id="rId6"/>
    <p:sldLayoutId id="2147483660" r:id="rId7"/>
    <p:sldLayoutId id="2147483661" r:id="rId8"/>
    <p:sldLayoutId id="2147483662" r:id="rId9"/>
    <p:sldLayoutId id="2147483663" r:id="rId10"/>
    <p:sldLayoutId id="2147483664" r:id="rId11"/>
    <p:sldLayoutId id="2147483665" r:id="rId12"/>
    <p:sldLayoutId id="2147483666" r:id="rId13"/>
    <p:sldLayoutId id="2147483667" r:id="rId14"/>
    <p:sldLayoutId id="2147483668" r:id="rId1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xml"/><Relationship Id="rId3"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0.xml"/><Relationship Id="rId3" Type="http://schemas.openxmlformats.org/officeDocument/2006/relationships/image" Target="../media/image27.png"/><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1.xml"/><Relationship Id="rId3" Type="http://schemas.openxmlformats.org/officeDocument/2006/relationships/image" Target="../media/image11.png"/><Relationship Id="rId4" Type="http://schemas.openxmlformats.org/officeDocument/2006/relationships/image" Target="../media/image20.png"/><Relationship Id="rId5" Type="http://schemas.openxmlformats.org/officeDocument/2006/relationships/image" Target="../media/image19.png"/><Relationship Id="rId6" Type="http://schemas.openxmlformats.org/officeDocument/2006/relationships/image" Target="../media/image12.png"/><Relationship Id="rId7" Type="http://schemas.openxmlformats.org/officeDocument/2006/relationships/image" Target="../media/image28.png"/><Relationship Id="rId8" Type="http://schemas.openxmlformats.org/officeDocument/2006/relationships/image" Target="../media/image2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2.xml"/><Relationship Id="rId3" Type="http://schemas.openxmlformats.org/officeDocument/2006/relationships/image" Target="../media/image29.png"/><Relationship Id="rId4" Type="http://schemas.openxmlformats.org/officeDocument/2006/relationships/image" Target="../media/image36.png"/><Relationship Id="rId5" Type="http://schemas.openxmlformats.org/officeDocument/2006/relationships/image" Target="../media/image4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3.xml"/><Relationship Id="rId3" Type="http://schemas.openxmlformats.org/officeDocument/2006/relationships/image" Target="../media/image4.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4.xml"/><Relationship Id="rId3" Type="http://schemas.openxmlformats.org/officeDocument/2006/relationships/image" Target="../media/image48.png"/><Relationship Id="rId4" Type="http://schemas.openxmlformats.org/officeDocument/2006/relationships/image" Target="../media/image40.png"/><Relationship Id="rId5" Type="http://schemas.openxmlformats.org/officeDocument/2006/relationships/image" Target="../media/image3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5.xml"/><Relationship Id="rId3" Type="http://schemas.openxmlformats.org/officeDocument/2006/relationships/image" Target="../media/image3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6.xml"/><Relationship Id="rId3" Type="http://schemas.openxmlformats.org/officeDocument/2006/relationships/image" Target="../media/image45.png"/><Relationship Id="rId4" Type="http://schemas.openxmlformats.org/officeDocument/2006/relationships/image" Target="../media/image43.png"/><Relationship Id="rId5" Type="http://schemas.openxmlformats.org/officeDocument/2006/relationships/image" Target="../media/image3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7.xml"/><Relationship Id="rId3" Type="http://schemas.openxmlformats.org/officeDocument/2006/relationships/image" Target="../media/image35.png"/><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8.xml"/><Relationship Id="rId3" Type="http://schemas.openxmlformats.org/officeDocument/2006/relationships/image" Target="../media/image44.png"/><Relationship Id="rId4" Type="http://schemas.openxmlformats.org/officeDocument/2006/relationships/image" Target="../media/image5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9.xml"/><Relationship Id="rId3" Type="http://schemas.openxmlformats.org/officeDocument/2006/relationships/image" Target="../media/image37.png"/><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xml"/><Relationship Id="rId3" Type="http://schemas.openxmlformats.org/officeDocument/2006/relationships/image" Target="../media/image13.png"/><Relationship Id="rId4" Type="http://schemas.openxmlformats.org/officeDocument/2006/relationships/image" Target="../media/image1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0.xml"/><Relationship Id="rId3" Type="http://schemas.openxmlformats.org/officeDocument/2006/relationships/image" Target="../media/image54.png"/><Relationship Id="rId4" Type="http://schemas.openxmlformats.org/officeDocument/2006/relationships/image" Target="../media/image4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1.xml"/><Relationship Id="rId3" Type="http://schemas.openxmlformats.org/officeDocument/2006/relationships/image" Target="../media/image30.png"/><Relationship Id="rId4" Type="http://schemas.openxmlformats.org/officeDocument/2006/relationships/image" Target="../media/image51.png"/><Relationship Id="rId5" Type="http://schemas.openxmlformats.org/officeDocument/2006/relationships/image" Target="../media/image1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2.xml"/><Relationship Id="rId3" Type="http://schemas.openxmlformats.org/officeDocument/2006/relationships/image" Target="../media/image4.png"/><Relationship Id="rId4" Type="http://schemas.openxmlformats.org/officeDocument/2006/relationships/image" Target="../media/image1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3.xml"/><Relationship Id="rId3" Type="http://schemas.openxmlformats.org/officeDocument/2006/relationships/image" Target="../media/image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4.xml"/><Relationship Id="rId3" Type="http://schemas.openxmlformats.org/officeDocument/2006/relationships/image" Target="../media/image49.png"/><Relationship Id="rId4" Type="http://schemas.openxmlformats.org/officeDocument/2006/relationships/image" Target="../media/image5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5.xml"/><Relationship Id="rId3" Type="http://schemas.openxmlformats.org/officeDocument/2006/relationships/image" Target="../media/image49.png"/><Relationship Id="rId4" Type="http://schemas.openxmlformats.org/officeDocument/2006/relationships/image" Target="../media/image5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6.xml"/><Relationship Id="rId3" Type="http://schemas.openxmlformats.org/officeDocument/2006/relationships/image" Target="../media/image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7.xml"/><Relationship Id="rId3" Type="http://schemas.openxmlformats.org/officeDocument/2006/relationships/image" Target="../media/image5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8.xml"/><Relationship Id="rId3" Type="http://schemas.openxmlformats.org/officeDocument/2006/relationships/image" Target="../media/image30.png"/><Relationship Id="rId4" Type="http://schemas.openxmlformats.org/officeDocument/2006/relationships/image" Target="../media/image51.png"/><Relationship Id="rId5" Type="http://schemas.openxmlformats.org/officeDocument/2006/relationships/image" Target="../media/image49.png"/><Relationship Id="rId6" Type="http://schemas.openxmlformats.org/officeDocument/2006/relationships/image" Target="../media/image52.png"/><Relationship Id="rId7" Type="http://schemas.openxmlformats.org/officeDocument/2006/relationships/image" Target="../media/image16.png"/><Relationship Id="rId8" Type="http://schemas.openxmlformats.org/officeDocument/2006/relationships/image" Target="../media/image5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9.xml"/><Relationship Id="rId3" Type="http://schemas.openxmlformats.org/officeDocument/2006/relationships/image" Target="../media/image4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3.xml"/><Relationship Id="rId3" Type="http://schemas.openxmlformats.org/officeDocument/2006/relationships/image" Target="../media/image18.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30.xml"/><Relationship Id="rId3" Type="http://schemas.openxmlformats.org/officeDocument/2006/relationships/image" Target="../media/image51.png"/><Relationship Id="rId4" Type="http://schemas.openxmlformats.org/officeDocument/2006/relationships/image" Target="../media/image16.png"/><Relationship Id="rId5" Type="http://schemas.openxmlformats.org/officeDocument/2006/relationships/image" Target="../media/image3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31.xml"/><Relationship Id="rId3" Type="http://schemas.openxmlformats.org/officeDocument/2006/relationships/image" Target="../media/image3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33.xml"/><Relationship Id="rId3" Type="http://schemas.openxmlformats.org/officeDocument/2006/relationships/image" Target="../media/image30.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34.xml"/><Relationship Id="rId3" Type="http://schemas.openxmlformats.org/officeDocument/2006/relationships/image" Target="../media/image8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5.xml"/><Relationship Id="rId3" Type="http://schemas.openxmlformats.org/officeDocument/2006/relationships/image" Target="../media/image84.png"/><Relationship Id="rId4" Type="http://schemas.openxmlformats.org/officeDocument/2006/relationships/image" Target="../media/image83.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6.xml"/><Relationship Id="rId3" Type="http://schemas.openxmlformats.org/officeDocument/2006/relationships/image" Target="../media/image83.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37.xml"/><Relationship Id="rId3" Type="http://schemas.openxmlformats.org/officeDocument/2006/relationships/image" Target="../media/image30.png"/><Relationship Id="rId4" Type="http://schemas.openxmlformats.org/officeDocument/2006/relationships/image" Target="../media/image63.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38.xml"/><Relationship Id="rId3" Type="http://schemas.openxmlformats.org/officeDocument/2006/relationships/image" Target="../media/image82.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39.xml"/><Relationship Id="rId3" Type="http://schemas.openxmlformats.org/officeDocument/2006/relationships/image" Target="../media/image30.png"/><Relationship Id="rId4" Type="http://schemas.openxmlformats.org/officeDocument/2006/relationships/image" Target="../media/image51.png"/><Relationship Id="rId5" Type="http://schemas.openxmlformats.org/officeDocument/2006/relationships/image" Target="../media/image1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xml"/><Relationship Id="rId3" Type="http://schemas.openxmlformats.org/officeDocument/2006/relationships/hyperlink" Target="https://survey.alchemer.com/s3/5504604/b153c792d361" TargetMode="External"/><Relationship Id="rId4" Type="http://schemas.openxmlformats.org/officeDocument/2006/relationships/image" Target="../media/image6.png"/><Relationship Id="rId5" Type="http://schemas.openxmlformats.org/officeDocument/2006/relationships/image" Target="../media/image5.png"/><Relationship Id="rId6" Type="http://schemas.openxmlformats.org/officeDocument/2006/relationships/image" Target="../media/image8.png"/><Relationship Id="rId7" Type="http://schemas.openxmlformats.org/officeDocument/2006/relationships/image" Target="../media/image4.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0.xml"/><Relationship Id="rId3" Type="http://schemas.openxmlformats.org/officeDocument/2006/relationships/image" Target="../media/image4.png"/><Relationship Id="rId4" Type="http://schemas.openxmlformats.org/officeDocument/2006/relationships/image" Target="../media/image49.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1.xml"/><Relationship Id="rId3" Type="http://schemas.openxmlformats.org/officeDocument/2006/relationships/image" Target="../media/image62.png"/><Relationship Id="rId4" Type="http://schemas.openxmlformats.org/officeDocument/2006/relationships/image" Target="../media/image5.png"/><Relationship Id="rId5" Type="http://schemas.openxmlformats.org/officeDocument/2006/relationships/image" Target="../media/image8.png"/><Relationship Id="rId6" Type="http://schemas.openxmlformats.org/officeDocument/2006/relationships/image" Target="../media/image4.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42.xml"/><Relationship Id="rId3" Type="http://schemas.openxmlformats.org/officeDocument/2006/relationships/image" Target="../media/image69.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43.xml"/><Relationship Id="rId3" Type="http://schemas.openxmlformats.org/officeDocument/2006/relationships/image" Target="../media/image64.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44.xml"/><Relationship Id="rId3" Type="http://schemas.openxmlformats.org/officeDocument/2006/relationships/image" Target="../media/image61.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5.xml"/><Relationship Id="rId3" Type="http://schemas.openxmlformats.org/officeDocument/2006/relationships/image" Target="../media/image91.png"/><Relationship Id="rId4" Type="http://schemas.openxmlformats.org/officeDocument/2006/relationships/hyperlink" Target="https://www.youtube.com/watch?v=tFK9c3N3IVs" TargetMode="External"/><Relationship Id="rId5" Type="http://schemas.openxmlformats.org/officeDocument/2006/relationships/hyperlink" Target="https://chass.usu.edu/social-work/i-system-institute/building-resilience-workshops" TargetMode="Externa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6.xml"/><Relationship Id="rId3" Type="http://schemas.openxmlformats.org/officeDocument/2006/relationships/image" Target="../media/image53.png"/><Relationship Id="rId4" Type="http://schemas.openxmlformats.org/officeDocument/2006/relationships/image" Target="../media/image55.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47.xml"/><Relationship Id="rId3" Type="http://schemas.openxmlformats.org/officeDocument/2006/relationships/hyperlink" Target="https://www.youtube.com/watch?v=olpOsrP_bTI" TargetMode="External"/><Relationship Id="rId4" Type="http://schemas.openxmlformats.org/officeDocument/2006/relationships/image" Target="../media/image59.png"/><Relationship Id="rId5" Type="http://schemas.openxmlformats.org/officeDocument/2006/relationships/image" Target="../media/image55.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48.xml"/><Relationship Id="rId3" Type="http://schemas.openxmlformats.org/officeDocument/2006/relationships/image" Target="../media/image73.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49.xml"/><Relationship Id="rId3" Type="http://schemas.openxmlformats.org/officeDocument/2006/relationships/image" Target="../media/image7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5.xml"/><Relationship Id="rId3" Type="http://schemas.openxmlformats.org/officeDocument/2006/relationships/image" Target="../media/image7.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51.xml"/><Relationship Id="rId3" Type="http://schemas.openxmlformats.org/officeDocument/2006/relationships/image" Target="../media/image11.png"/><Relationship Id="rId4" Type="http://schemas.openxmlformats.org/officeDocument/2006/relationships/image" Target="../media/image20.png"/><Relationship Id="rId5" Type="http://schemas.openxmlformats.org/officeDocument/2006/relationships/image" Target="../media/image19.png"/><Relationship Id="rId6" Type="http://schemas.openxmlformats.org/officeDocument/2006/relationships/image" Target="../media/image12.png"/><Relationship Id="rId7" Type="http://schemas.openxmlformats.org/officeDocument/2006/relationships/image" Target="../media/image28.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52.xml"/><Relationship Id="rId3" Type="http://schemas.openxmlformats.org/officeDocument/2006/relationships/image" Target="../media/image72.png"/><Relationship Id="rId4" Type="http://schemas.openxmlformats.org/officeDocument/2006/relationships/hyperlink" Target="https://www.bettervisionguide.com/digital-eye-strain-infographic/" TargetMode="External"/><Relationship Id="rId5" Type="http://schemas.openxmlformats.org/officeDocument/2006/relationships/image" Target="../media/image55.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53.xml"/><Relationship Id="rId3" Type="http://schemas.openxmlformats.org/officeDocument/2006/relationships/image" Target="../media/image78.png"/><Relationship Id="rId4" Type="http://schemas.openxmlformats.org/officeDocument/2006/relationships/image" Target="../media/image71.png"/><Relationship Id="rId5" Type="http://schemas.openxmlformats.org/officeDocument/2006/relationships/image" Target="../media/image66.png"/><Relationship Id="rId6" Type="http://schemas.openxmlformats.org/officeDocument/2006/relationships/image" Target="../media/image93.png"/><Relationship Id="rId7" Type="http://schemas.openxmlformats.org/officeDocument/2006/relationships/image" Target="../media/image37.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54.xml"/><Relationship Id="rId3" Type="http://schemas.openxmlformats.org/officeDocument/2006/relationships/image" Target="../media/image72.png"/><Relationship Id="rId4" Type="http://schemas.openxmlformats.org/officeDocument/2006/relationships/image" Target="../media/image55.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55.xml"/><Relationship Id="rId3" Type="http://schemas.openxmlformats.org/officeDocument/2006/relationships/image" Target="../media/image80.png"/><Relationship Id="rId4" Type="http://schemas.openxmlformats.org/officeDocument/2006/relationships/hyperlink" Target="https://lindastone.net/2014/11/24/are-you-breathing-do-you-have-email-apnea/" TargetMode="External"/><Relationship Id="rId5" Type="http://schemas.openxmlformats.org/officeDocument/2006/relationships/hyperlink" Target="https://lindastone.net/2014/11/24/are-you-breathing-do-you-have-email-apnea/" TargetMode="External"/></Relationships>
</file>

<file path=ppt/slides/_rels/slide56.xml.rels><?xml version="1.0" encoding="UTF-8" standalone="yes"?><Relationships xmlns="http://schemas.openxmlformats.org/package/2006/relationships"><Relationship Id="rId11" Type="http://schemas.openxmlformats.org/officeDocument/2006/relationships/image" Target="../media/image96.png"/><Relationship Id="rId10" Type="http://schemas.openxmlformats.org/officeDocument/2006/relationships/image" Target="../media/image100.png"/><Relationship Id="rId13" Type="http://schemas.openxmlformats.org/officeDocument/2006/relationships/image" Target="../media/image94.png"/><Relationship Id="rId12" Type="http://schemas.openxmlformats.org/officeDocument/2006/relationships/image" Target="../media/image101.png"/><Relationship Id="rId1" Type="http://schemas.openxmlformats.org/officeDocument/2006/relationships/slideLayout" Target="../slideLayouts/slideLayout20.xml"/><Relationship Id="rId2" Type="http://schemas.openxmlformats.org/officeDocument/2006/relationships/notesSlide" Target="../notesSlides/notesSlide56.xml"/><Relationship Id="rId3" Type="http://schemas.openxmlformats.org/officeDocument/2006/relationships/image" Target="../media/image81.png"/><Relationship Id="rId4" Type="http://schemas.openxmlformats.org/officeDocument/2006/relationships/image" Target="../media/image90.png"/><Relationship Id="rId9" Type="http://schemas.openxmlformats.org/officeDocument/2006/relationships/image" Target="../media/image89.png"/><Relationship Id="rId15" Type="http://schemas.openxmlformats.org/officeDocument/2006/relationships/image" Target="../media/image95.png"/><Relationship Id="rId14" Type="http://schemas.openxmlformats.org/officeDocument/2006/relationships/image" Target="../media/image98.png"/><Relationship Id="rId5" Type="http://schemas.openxmlformats.org/officeDocument/2006/relationships/image" Target="../media/image97.png"/><Relationship Id="rId6" Type="http://schemas.openxmlformats.org/officeDocument/2006/relationships/image" Target="../media/image85.png"/><Relationship Id="rId7" Type="http://schemas.openxmlformats.org/officeDocument/2006/relationships/image" Target="../media/image87.png"/><Relationship Id="rId8" Type="http://schemas.openxmlformats.org/officeDocument/2006/relationships/image" Target="../media/image92.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57.xml"/><Relationship Id="rId3" Type="http://schemas.openxmlformats.org/officeDocument/2006/relationships/image" Target="../media/image102.png"/><Relationship Id="rId4" Type="http://schemas.openxmlformats.org/officeDocument/2006/relationships/image" Target="../media/image86.png"/><Relationship Id="rId5" Type="http://schemas.openxmlformats.org/officeDocument/2006/relationships/image" Target="../media/image72.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58.xml"/><Relationship Id="rId3" Type="http://schemas.openxmlformats.org/officeDocument/2006/relationships/hyperlink" Target="https://linguistics.ucla.edu/people/hayes/Teaching/papers/MuellerAndOppenheimer2014OnTakingNotesByHand.pdf" TargetMode="External"/><Relationship Id="rId4" Type="http://schemas.openxmlformats.org/officeDocument/2006/relationships/hyperlink" Target="https://pubmed.ncbi.nlm.nih.gov/28190914/" TargetMode="External"/><Relationship Id="rId5" Type="http://schemas.openxmlformats.org/officeDocument/2006/relationships/image" Target="../media/image99.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59.xml"/><Relationship Id="rId3" Type="http://schemas.openxmlformats.org/officeDocument/2006/relationships/hyperlink" Target="https://www.frontiersin.org/articles/10.3389/fnbeh.2021.634158/full" TargetMode="External"/><Relationship Id="rId4" Type="http://schemas.openxmlformats.org/officeDocument/2006/relationships/hyperlink" Target="https://www.u-tokyo.ac.jp/focus/en/press/z0508_00168.html" TargetMode="External"/><Relationship Id="rId5" Type="http://schemas.openxmlformats.org/officeDocument/2006/relationships/image" Target="../media/image9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6.xml"/><Relationship Id="rId3" Type="http://schemas.openxmlformats.org/officeDocument/2006/relationships/image" Target="../media/image9.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60.xml"/><Relationship Id="rId3" Type="http://schemas.openxmlformats.org/officeDocument/2006/relationships/hyperlink" Target="https://bigthink.com/the-present/handwriting-memory/" TargetMode="External"/><Relationship Id="rId4" Type="http://schemas.openxmlformats.org/officeDocument/2006/relationships/hyperlink" Target="https://journals.sagepub.com/doi/10.1177/0963721417709821" TargetMode="External"/><Relationship Id="rId5" Type="http://schemas.openxmlformats.org/officeDocument/2006/relationships/image" Target="../media/image99.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61.xml"/><Relationship Id="rId3" Type="http://schemas.openxmlformats.org/officeDocument/2006/relationships/hyperlink" Target="https://www.iflscience.com/brain/writing-by-hand-most-effectively-increases-reading-skills/" TargetMode="External"/><Relationship Id="rId4" Type="http://schemas.openxmlformats.org/officeDocument/2006/relationships/hyperlink" Target="https://www.npr.org/2016/04/17/474525392/attention-students-put-your-laptops-away" TargetMode="External"/><Relationship Id="rId5" Type="http://schemas.openxmlformats.org/officeDocument/2006/relationships/hyperlink" Target="https://www.topeducationdegrees.org/proven-reasons-to-write-by-hand/" TargetMode="External"/><Relationship Id="rId6" Type="http://schemas.openxmlformats.org/officeDocument/2006/relationships/image" Target="../media/image9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7.xml"/><Relationship Id="rId3" Type="http://schemas.openxmlformats.org/officeDocument/2006/relationships/image" Target="../media/image10.png"/><Relationship Id="rId4" Type="http://schemas.openxmlformats.org/officeDocument/2006/relationships/image" Target="../media/image20.png"/><Relationship Id="rId5" Type="http://schemas.openxmlformats.org/officeDocument/2006/relationships/image" Target="../media/image1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8.xml"/><Relationship Id="rId3" Type="http://schemas.openxmlformats.org/officeDocument/2006/relationships/image" Target="../media/image1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9.xml"/><Relationship Id="rId3" Type="http://schemas.openxmlformats.org/officeDocument/2006/relationships/hyperlink" Target="https://www.bgr.in/news/61-people-check-their-phones-within-5-minutes-after-waking-up-deloitte-435501/" TargetMode="External"/><Relationship Id="rId4" Type="http://schemas.openxmlformats.org/officeDocument/2006/relationships/image" Target="../media/image11.png"/><Relationship Id="rId9" Type="http://schemas.openxmlformats.org/officeDocument/2006/relationships/image" Target="../media/image27.png"/><Relationship Id="rId5" Type="http://schemas.openxmlformats.org/officeDocument/2006/relationships/image" Target="../media/image20.png"/><Relationship Id="rId6" Type="http://schemas.openxmlformats.org/officeDocument/2006/relationships/image" Target="../media/image19.png"/><Relationship Id="rId7" Type="http://schemas.openxmlformats.org/officeDocument/2006/relationships/image" Target="../media/image12.png"/><Relationship Id="rId8"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 name="Shape 138"/>
        <p:cNvGrpSpPr/>
        <p:nvPr/>
      </p:nvGrpSpPr>
      <p:grpSpPr>
        <a:xfrm>
          <a:off x="0" y="0"/>
          <a:ext cx="0" cy="0"/>
          <a:chOff x="0" y="0"/>
          <a:chExt cx="0" cy="0"/>
        </a:xfrm>
      </p:grpSpPr>
      <p:sp>
        <p:nvSpPr>
          <p:cNvPr id="139" name="Google Shape;139;p24"/>
          <p:cNvSpPr txBox="1"/>
          <p:nvPr/>
        </p:nvSpPr>
        <p:spPr>
          <a:xfrm>
            <a:off x="395800" y="6519300"/>
            <a:ext cx="10939200" cy="3540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rgbClr val="000000"/>
              </a:buClr>
              <a:buSzPts val="1100"/>
              <a:buFont typeface="Arial"/>
              <a:buNone/>
            </a:pPr>
            <a:r>
              <a:rPr b="0" i="1" lang="en-US" sz="1100" u="none" cap="none" strike="noStrike">
                <a:solidFill>
                  <a:schemeClr val="dk1"/>
                </a:solidFill>
                <a:latin typeface="Arial"/>
                <a:ea typeface="Arial"/>
                <a:cs typeface="Arial"/>
                <a:sym typeface="Arial"/>
              </a:rPr>
              <a:t>Note: All material in this series is for educational and informational purposes only, and is not meant to be exhaustive or used as a replacement for professional health support.</a:t>
            </a:r>
            <a:endParaRPr b="0" i="0" sz="1100" u="none" cap="none" strike="noStrike">
              <a:solidFill>
                <a:schemeClr val="dk1"/>
              </a:solidFill>
              <a:latin typeface="Calibri"/>
              <a:ea typeface="Calibri"/>
              <a:cs typeface="Calibri"/>
              <a:sym typeface="Calibri"/>
            </a:endParaRPr>
          </a:p>
        </p:txBody>
      </p:sp>
      <p:pic>
        <p:nvPicPr>
          <p:cNvPr id="140" name="Google Shape;140;p24"/>
          <p:cNvPicPr preferRelativeResize="0"/>
          <p:nvPr/>
        </p:nvPicPr>
        <p:blipFill rotWithShape="1">
          <a:blip r:embed="rId3">
            <a:alphaModFix/>
          </a:blip>
          <a:srcRect b="0" l="862" r="0" t="0"/>
          <a:stretch/>
        </p:blipFill>
        <p:spPr>
          <a:xfrm>
            <a:off x="2074100" y="0"/>
            <a:ext cx="8043800" cy="6553201"/>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8" name="Shape 218"/>
        <p:cNvGrpSpPr/>
        <p:nvPr/>
      </p:nvGrpSpPr>
      <p:grpSpPr>
        <a:xfrm>
          <a:off x="0" y="0"/>
          <a:ext cx="0" cy="0"/>
          <a:chOff x="0" y="0"/>
          <a:chExt cx="0" cy="0"/>
        </a:xfrm>
      </p:grpSpPr>
      <p:sp>
        <p:nvSpPr>
          <p:cNvPr id="219" name="Google Shape;219;p33"/>
          <p:cNvSpPr txBox="1"/>
          <p:nvPr>
            <p:ph idx="1" type="body"/>
          </p:nvPr>
        </p:nvSpPr>
        <p:spPr>
          <a:xfrm>
            <a:off x="1814275" y="1645725"/>
            <a:ext cx="8490900" cy="2112900"/>
          </a:xfrm>
          <a:prstGeom prst="rect">
            <a:avLst/>
          </a:prstGeom>
          <a:solidFill>
            <a:schemeClr val="lt1"/>
          </a:solidFill>
          <a:ln cap="flat" cmpd="sng" w="28575">
            <a:solidFill>
              <a:srgbClr val="E3760B"/>
            </a:solidFill>
            <a:prstDash val="solid"/>
            <a:round/>
            <a:headEnd len="sm" w="sm" type="none"/>
            <a:tailEnd len="sm" w="sm" type="none"/>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chemeClr val="dk1"/>
              </a:buClr>
              <a:buSzPts val="3200"/>
              <a:buChar char="•"/>
            </a:pPr>
            <a:r>
              <a:rPr lang="en-US" sz="3200"/>
              <a:t>Blue light can impact the body’s circadian rhythm [biological sleep cycle)</a:t>
            </a:r>
            <a:endParaRPr/>
          </a:p>
          <a:p>
            <a:pPr indent="-228600" lvl="0" marL="228600" rtl="0" algn="l">
              <a:lnSpc>
                <a:spcPct val="90000"/>
              </a:lnSpc>
              <a:spcBef>
                <a:spcPts val="1000"/>
              </a:spcBef>
              <a:spcAft>
                <a:spcPts val="0"/>
              </a:spcAft>
              <a:buClr>
                <a:schemeClr val="dk1"/>
              </a:buClr>
              <a:buSzPts val="3200"/>
              <a:buChar char="•"/>
            </a:pPr>
            <a:r>
              <a:rPr lang="en-US" sz="3200"/>
              <a:t>Children are more sensitive to the impacts of blue light</a:t>
            </a:r>
            <a:endParaRPr/>
          </a:p>
        </p:txBody>
      </p:sp>
      <p:sp>
        <p:nvSpPr>
          <p:cNvPr id="220" name="Google Shape;220;p33"/>
          <p:cNvSpPr/>
          <p:nvPr/>
        </p:nvSpPr>
        <p:spPr>
          <a:xfrm>
            <a:off x="1003705" y="6330688"/>
            <a:ext cx="10900200" cy="3693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1800">
                <a:solidFill>
                  <a:schemeClr val="dk1"/>
                </a:solidFill>
                <a:latin typeface="Calibri"/>
                <a:ea typeface="Calibri"/>
                <a:cs typeface="Calibri"/>
                <a:sym typeface="Calibri"/>
              </a:rPr>
              <a:t>https://www.sleep.org/ways-technology-affects-sleep/</a:t>
            </a:r>
            <a:endParaRPr/>
          </a:p>
        </p:txBody>
      </p:sp>
      <p:pic>
        <p:nvPicPr>
          <p:cNvPr id="221" name="Google Shape;221;p33"/>
          <p:cNvPicPr preferRelativeResize="0"/>
          <p:nvPr/>
        </p:nvPicPr>
        <p:blipFill rotWithShape="1">
          <a:blip r:embed="rId3">
            <a:alphaModFix/>
          </a:blip>
          <a:srcRect b="0" l="0" r="0" t="0"/>
          <a:stretch/>
        </p:blipFill>
        <p:spPr>
          <a:xfrm>
            <a:off x="6751332" y="3724111"/>
            <a:ext cx="3155043" cy="2412189"/>
          </a:xfrm>
          <a:prstGeom prst="rect">
            <a:avLst/>
          </a:prstGeom>
          <a:noFill/>
          <a:ln>
            <a:noFill/>
          </a:ln>
        </p:spPr>
      </p:pic>
      <p:pic>
        <p:nvPicPr>
          <p:cNvPr id="222" name="Google Shape;222;p33"/>
          <p:cNvPicPr preferRelativeResize="0"/>
          <p:nvPr/>
        </p:nvPicPr>
        <p:blipFill rotWithShape="1">
          <a:blip r:embed="rId4">
            <a:alphaModFix/>
          </a:blip>
          <a:srcRect b="0" l="0" r="0" t="0"/>
          <a:stretch/>
        </p:blipFill>
        <p:spPr>
          <a:xfrm>
            <a:off x="2294732" y="3934549"/>
            <a:ext cx="3223987" cy="2112846"/>
          </a:xfrm>
          <a:prstGeom prst="rect">
            <a:avLst/>
          </a:prstGeom>
          <a:noFill/>
          <a:ln>
            <a:noFill/>
          </a:ln>
        </p:spPr>
      </p:pic>
      <p:sp>
        <p:nvSpPr>
          <p:cNvPr id="223" name="Google Shape;223;p33"/>
          <p:cNvSpPr txBox="1"/>
          <p:nvPr/>
        </p:nvSpPr>
        <p:spPr>
          <a:xfrm>
            <a:off x="130100" y="234500"/>
            <a:ext cx="11671500" cy="13257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rPr b="1" lang="en-US" sz="4400">
                <a:solidFill>
                  <a:srgbClr val="1C4587"/>
                </a:solidFill>
                <a:latin typeface="Calibri"/>
                <a:ea typeface="Calibri"/>
                <a:cs typeface="Calibri"/>
                <a:sym typeface="Calibri"/>
              </a:rPr>
              <a:t>Sleep Hygiene</a:t>
            </a:r>
            <a:endParaRPr sz="4400">
              <a:solidFill>
                <a:srgbClr val="1C4587"/>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 name="Shape 228"/>
        <p:cNvGrpSpPr/>
        <p:nvPr/>
      </p:nvGrpSpPr>
      <p:grpSpPr>
        <a:xfrm>
          <a:off x="0" y="0"/>
          <a:ext cx="0" cy="0"/>
          <a:chOff x="0" y="0"/>
          <a:chExt cx="0" cy="0"/>
        </a:xfrm>
      </p:grpSpPr>
      <p:pic>
        <p:nvPicPr>
          <p:cNvPr id="229" name="Google Shape;229;p34"/>
          <p:cNvPicPr preferRelativeResize="0"/>
          <p:nvPr/>
        </p:nvPicPr>
        <p:blipFill rotWithShape="1">
          <a:blip r:embed="rId3">
            <a:alphaModFix amt="27000"/>
          </a:blip>
          <a:srcRect b="0" l="0" r="0" t="0"/>
          <a:stretch/>
        </p:blipFill>
        <p:spPr>
          <a:xfrm>
            <a:off x="9367846" y="3621758"/>
            <a:ext cx="2012584" cy="2697590"/>
          </a:xfrm>
          <a:prstGeom prst="rect">
            <a:avLst/>
          </a:prstGeom>
          <a:noFill/>
          <a:ln>
            <a:noFill/>
          </a:ln>
        </p:spPr>
      </p:pic>
      <p:pic>
        <p:nvPicPr>
          <p:cNvPr id="230" name="Google Shape;230;p34"/>
          <p:cNvPicPr preferRelativeResize="0"/>
          <p:nvPr/>
        </p:nvPicPr>
        <p:blipFill rotWithShape="1">
          <a:blip r:embed="rId4">
            <a:alphaModFix amt="32000"/>
          </a:blip>
          <a:srcRect b="0" l="0" r="0" t="0"/>
          <a:stretch/>
        </p:blipFill>
        <p:spPr>
          <a:xfrm>
            <a:off x="1003705" y="3781413"/>
            <a:ext cx="1773164" cy="2442082"/>
          </a:xfrm>
          <a:prstGeom prst="rect">
            <a:avLst/>
          </a:prstGeom>
          <a:noFill/>
          <a:ln>
            <a:noFill/>
          </a:ln>
        </p:spPr>
      </p:pic>
      <p:pic>
        <p:nvPicPr>
          <p:cNvPr id="231" name="Google Shape;231;p34"/>
          <p:cNvPicPr preferRelativeResize="0"/>
          <p:nvPr/>
        </p:nvPicPr>
        <p:blipFill rotWithShape="1">
          <a:blip r:embed="rId5">
            <a:alphaModFix amt="23000"/>
          </a:blip>
          <a:srcRect b="0" l="0" r="0" t="0"/>
          <a:stretch/>
        </p:blipFill>
        <p:spPr>
          <a:xfrm>
            <a:off x="10218057" y="1380889"/>
            <a:ext cx="1918355" cy="1883385"/>
          </a:xfrm>
          <a:prstGeom prst="rect">
            <a:avLst/>
          </a:prstGeom>
          <a:noFill/>
          <a:ln>
            <a:noFill/>
          </a:ln>
        </p:spPr>
      </p:pic>
      <p:pic>
        <p:nvPicPr>
          <p:cNvPr id="232" name="Google Shape;232;p34"/>
          <p:cNvPicPr preferRelativeResize="0"/>
          <p:nvPr/>
        </p:nvPicPr>
        <p:blipFill rotWithShape="1">
          <a:blip r:embed="rId6">
            <a:alphaModFix amt="34000"/>
          </a:blip>
          <a:srcRect b="0" l="0" r="0" t="0"/>
          <a:stretch/>
        </p:blipFill>
        <p:spPr>
          <a:xfrm>
            <a:off x="278509" y="1674814"/>
            <a:ext cx="1730836" cy="1721530"/>
          </a:xfrm>
          <a:prstGeom prst="rect">
            <a:avLst/>
          </a:prstGeom>
          <a:noFill/>
          <a:ln>
            <a:noFill/>
          </a:ln>
        </p:spPr>
      </p:pic>
      <p:pic>
        <p:nvPicPr>
          <p:cNvPr id="233" name="Google Shape;233;p34"/>
          <p:cNvPicPr preferRelativeResize="0"/>
          <p:nvPr/>
        </p:nvPicPr>
        <p:blipFill rotWithShape="1">
          <a:blip r:embed="rId7">
            <a:alphaModFix amt="20000"/>
          </a:blip>
          <a:srcRect b="0" l="0" r="0" t="0"/>
          <a:stretch/>
        </p:blipFill>
        <p:spPr>
          <a:xfrm>
            <a:off x="3284960" y="3802494"/>
            <a:ext cx="2104031" cy="2421002"/>
          </a:xfrm>
          <a:prstGeom prst="rect">
            <a:avLst/>
          </a:prstGeom>
          <a:noFill/>
          <a:ln>
            <a:noFill/>
          </a:ln>
        </p:spPr>
      </p:pic>
      <p:pic>
        <p:nvPicPr>
          <p:cNvPr id="234" name="Google Shape;234;p34"/>
          <p:cNvPicPr preferRelativeResize="0"/>
          <p:nvPr/>
        </p:nvPicPr>
        <p:blipFill rotWithShape="1">
          <a:blip r:embed="rId8">
            <a:alphaModFix amt="33000"/>
          </a:blip>
          <a:srcRect b="0" l="0" r="0" t="0"/>
          <a:stretch/>
        </p:blipFill>
        <p:spPr>
          <a:xfrm>
            <a:off x="5863771" y="3781413"/>
            <a:ext cx="3155043" cy="2412189"/>
          </a:xfrm>
          <a:prstGeom prst="rect">
            <a:avLst/>
          </a:prstGeom>
          <a:noFill/>
          <a:ln>
            <a:noFill/>
          </a:ln>
        </p:spPr>
      </p:pic>
      <p:sp>
        <p:nvSpPr>
          <p:cNvPr id="235" name="Google Shape;235;p34"/>
          <p:cNvSpPr txBox="1"/>
          <p:nvPr>
            <p:ph idx="1" type="body"/>
          </p:nvPr>
        </p:nvSpPr>
        <p:spPr>
          <a:xfrm>
            <a:off x="1302875" y="1512775"/>
            <a:ext cx="9578400" cy="3440100"/>
          </a:xfrm>
          <a:prstGeom prst="rect">
            <a:avLst/>
          </a:prstGeom>
          <a:solidFill>
            <a:schemeClr val="lt1"/>
          </a:solidFill>
          <a:ln cap="flat" cmpd="sng" w="38100">
            <a:solidFill>
              <a:srgbClr val="E3760B"/>
            </a:solidFill>
            <a:prstDash val="solid"/>
            <a:round/>
            <a:headEnd len="sm" w="sm" type="none"/>
            <a:tailEnd len="sm" w="sm" type="none"/>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chemeClr val="dk1"/>
              </a:buClr>
              <a:buSzPts val="3600"/>
              <a:buChar char="•"/>
            </a:pPr>
            <a:r>
              <a:rPr lang="en-US" sz="3600"/>
              <a:t>Before bed: </a:t>
            </a:r>
            <a:r>
              <a:rPr i="1" lang="en-US" sz="3600"/>
              <a:t>at least </a:t>
            </a:r>
            <a:r>
              <a:rPr lang="en-US" sz="3600"/>
              <a:t>30 minutes with no tech</a:t>
            </a:r>
            <a:endParaRPr/>
          </a:p>
          <a:p>
            <a:pPr indent="-228600" lvl="0" marL="228600" rtl="0" algn="l">
              <a:lnSpc>
                <a:spcPct val="90000"/>
              </a:lnSpc>
              <a:spcBef>
                <a:spcPts val="1000"/>
              </a:spcBef>
              <a:spcAft>
                <a:spcPts val="0"/>
              </a:spcAft>
              <a:buClr>
                <a:schemeClr val="dk1"/>
              </a:buClr>
              <a:buSzPts val="3600"/>
              <a:buChar char="•"/>
            </a:pPr>
            <a:r>
              <a:rPr lang="en-US" sz="3600"/>
              <a:t>Upon awakening: Do a no-tech morning routine </a:t>
            </a:r>
            <a:endParaRPr/>
          </a:p>
          <a:p>
            <a:pPr indent="-228600" lvl="0" marL="228600" rtl="0" algn="l">
              <a:lnSpc>
                <a:spcPct val="90000"/>
              </a:lnSpc>
              <a:spcBef>
                <a:spcPts val="1000"/>
              </a:spcBef>
              <a:spcAft>
                <a:spcPts val="0"/>
              </a:spcAft>
              <a:buClr>
                <a:schemeClr val="dk1"/>
              </a:buClr>
              <a:buSzPts val="3600"/>
              <a:buChar char="•"/>
            </a:pPr>
            <a:r>
              <a:rPr lang="en-US" sz="3600"/>
              <a:t>Remember the impact of negative news </a:t>
            </a:r>
            <a:endParaRPr/>
          </a:p>
          <a:p>
            <a:pPr indent="-228600" lvl="1" marL="685800" rtl="0" algn="l">
              <a:lnSpc>
                <a:spcPct val="90000"/>
              </a:lnSpc>
              <a:spcBef>
                <a:spcPts val="500"/>
              </a:spcBef>
              <a:spcAft>
                <a:spcPts val="0"/>
              </a:spcAft>
              <a:buClr>
                <a:schemeClr val="dk1"/>
              </a:buClr>
              <a:buSzPts val="3200"/>
              <a:buChar char="•"/>
            </a:pPr>
            <a:r>
              <a:rPr lang="en-US" sz="3200"/>
              <a:t>At the very least, try to avoid beginning or ending the day with news</a:t>
            </a:r>
            <a:endParaRPr sz="3200"/>
          </a:p>
        </p:txBody>
      </p:sp>
      <p:sp>
        <p:nvSpPr>
          <p:cNvPr id="236" name="Google Shape;236;p34"/>
          <p:cNvSpPr txBox="1"/>
          <p:nvPr/>
        </p:nvSpPr>
        <p:spPr>
          <a:xfrm>
            <a:off x="130100" y="158300"/>
            <a:ext cx="11671500" cy="13257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rPr b="1" lang="en-US" sz="4400">
                <a:solidFill>
                  <a:srgbClr val="1C4587"/>
                </a:solidFill>
                <a:latin typeface="Calibri"/>
                <a:ea typeface="Calibri"/>
                <a:cs typeface="Calibri"/>
                <a:sym typeface="Calibri"/>
              </a:rPr>
              <a:t>Sleep Hygiene </a:t>
            </a:r>
            <a:r>
              <a:rPr b="1" lang="en-US" sz="4400">
                <a:solidFill>
                  <a:srgbClr val="E3760B"/>
                </a:solidFill>
                <a:latin typeface="Calibri"/>
                <a:ea typeface="Calibri"/>
                <a:cs typeface="Calibri"/>
                <a:sym typeface="Calibri"/>
              </a:rPr>
              <a:t>Tips</a:t>
            </a:r>
            <a:endParaRPr sz="4400">
              <a:solidFill>
                <a:srgbClr val="E3760B"/>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1" name="Shape 241"/>
        <p:cNvGrpSpPr/>
        <p:nvPr/>
      </p:nvGrpSpPr>
      <p:grpSpPr>
        <a:xfrm>
          <a:off x="0" y="0"/>
          <a:ext cx="0" cy="0"/>
          <a:chOff x="0" y="0"/>
          <a:chExt cx="0" cy="0"/>
        </a:xfrm>
      </p:grpSpPr>
      <p:pic>
        <p:nvPicPr>
          <p:cNvPr id="242" name="Google Shape;242;p35"/>
          <p:cNvPicPr preferRelativeResize="0"/>
          <p:nvPr/>
        </p:nvPicPr>
        <p:blipFill rotWithShape="1">
          <a:blip r:embed="rId3">
            <a:alphaModFix/>
          </a:blip>
          <a:srcRect b="0" l="0" r="0" t="0"/>
          <a:stretch/>
        </p:blipFill>
        <p:spPr>
          <a:xfrm>
            <a:off x="6457670" y="3355432"/>
            <a:ext cx="2984252" cy="1992087"/>
          </a:xfrm>
          <a:prstGeom prst="rect">
            <a:avLst/>
          </a:prstGeom>
          <a:noFill/>
          <a:ln>
            <a:noFill/>
          </a:ln>
        </p:spPr>
      </p:pic>
      <p:pic>
        <p:nvPicPr>
          <p:cNvPr id="243" name="Google Shape;243;p35"/>
          <p:cNvPicPr preferRelativeResize="0"/>
          <p:nvPr/>
        </p:nvPicPr>
        <p:blipFill rotWithShape="1">
          <a:blip r:embed="rId4">
            <a:alphaModFix/>
          </a:blip>
          <a:srcRect b="26559" l="0" r="0" t="4436"/>
          <a:stretch/>
        </p:blipFill>
        <p:spPr>
          <a:xfrm>
            <a:off x="2667204" y="3156100"/>
            <a:ext cx="2575019" cy="2520315"/>
          </a:xfrm>
          <a:prstGeom prst="rect">
            <a:avLst/>
          </a:prstGeom>
          <a:noFill/>
          <a:ln>
            <a:noFill/>
          </a:ln>
        </p:spPr>
      </p:pic>
      <p:sp>
        <p:nvSpPr>
          <p:cNvPr id="244" name="Google Shape;244;p35"/>
          <p:cNvSpPr txBox="1"/>
          <p:nvPr/>
        </p:nvSpPr>
        <p:spPr>
          <a:xfrm>
            <a:off x="130100" y="82100"/>
            <a:ext cx="11671500" cy="13257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rPr b="1" lang="en-US" sz="4400">
                <a:solidFill>
                  <a:srgbClr val="1C4587"/>
                </a:solidFill>
                <a:latin typeface="Calibri"/>
                <a:ea typeface="Calibri"/>
                <a:cs typeface="Calibri"/>
                <a:sym typeface="Calibri"/>
              </a:rPr>
              <a:t>Qs 3&amp;4: Overwork &amp; Physical Strain</a:t>
            </a:r>
            <a:endParaRPr sz="4400">
              <a:solidFill>
                <a:srgbClr val="1C4587"/>
              </a:solidFill>
              <a:latin typeface="Calibri"/>
              <a:ea typeface="Calibri"/>
              <a:cs typeface="Calibri"/>
              <a:sym typeface="Calibri"/>
            </a:endParaRPr>
          </a:p>
        </p:txBody>
      </p:sp>
      <p:pic>
        <p:nvPicPr>
          <p:cNvPr id="245" name="Google Shape;245;p35"/>
          <p:cNvPicPr preferRelativeResize="0"/>
          <p:nvPr/>
        </p:nvPicPr>
        <p:blipFill>
          <a:blip r:embed="rId5">
            <a:alphaModFix/>
          </a:blip>
          <a:stretch>
            <a:fillRect/>
          </a:stretch>
        </p:blipFill>
        <p:spPr>
          <a:xfrm>
            <a:off x="326350" y="1259550"/>
            <a:ext cx="11598951" cy="1462700"/>
          </a:xfrm>
          <a:prstGeom prst="rect">
            <a:avLst/>
          </a:prstGeom>
          <a:noFill/>
          <a:ln cap="flat" cmpd="sng" w="28575">
            <a:solidFill>
              <a:srgbClr val="E3760B"/>
            </a:solidFill>
            <a:prstDash val="solid"/>
            <a:round/>
            <a:headEnd len="sm" w="sm" type="none"/>
            <a:tailEnd len="sm" w="sm" type="none"/>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 name="Shape 250"/>
        <p:cNvGrpSpPr/>
        <p:nvPr/>
      </p:nvGrpSpPr>
      <p:grpSpPr>
        <a:xfrm>
          <a:off x="0" y="0"/>
          <a:ext cx="0" cy="0"/>
          <a:chOff x="0" y="0"/>
          <a:chExt cx="0" cy="0"/>
        </a:xfrm>
      </p:grpSpPr>
      <p:sp>
        <p:nvSpPr>
          <p:cNvPr id="251" name="Google Shape;251;p36"/>
          <p:cNvSpPr txBox="1"/>
          <p:nvPr>
            <p:ph idx="1" type="body"/>
          </p:nvPr>
        </p:nvSpPr>
        <p:spPr>
          <a:xfrm>
            <a:off x="1090750" y="136350"/>
            <a:ext cx="10363200" cy="1440000"/>
          </a:xfrm>
          <a:prstGeom prst="rect">
            <a:avLst/>
          </a:prstGeom>
          <a:solidFill>
            <a:schemeClr val="lt1"/>
          </a:solidFill>
          <a:ln cap="flat" cmpd="sng" w="9525">
            <a:solidFill>
              <a:schemeClr val="accent1"/>
            </a:solidFill>
            <a:prstDash val="solid"/>
            <a:round/>
            <a:headEnd len="sm" w="sm" type="none"/>
            <a:tailEnd len="sm" w="sm" type="none"/>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dk1"/>
              </a:buClr>
              <a:buSzPts val="2800"/>
              <a:buNone/>
            </a:pPr>
            <a:r>
              <a:rPr b="1" lang="en-US" sz="3100">
                <a:solidFill>
                  <a:srgbClr val="1C4587"/>
                </a:solidFill>
              </a:rPr>
              <a:t>Introspection:</a:t>
            </a:r>
            <a:r>
              <a:rPr b="1" lang="en-US" sz="3100">
                <a:solidFill>
                  <a:srgbClr val="E3760B"/>
                </a:solidFill>
              </a:rPr>
              <a:t> </a:t>
            </a:r>
            <a:r>
              <a:rPr b="1" lang="en-US" sz="3100">
                <a:solidFill>
                  <a:srgbClr val="E3760B"/>
                </a:solidFill>
              </a:rPr>
              <a:t>Point &amp; Name:</a:t>
            </a:r>
            <a:endParaRPr b="1" sz="3100">
              <a:solidFill>
                <a:srgbClr val="E3760B"/>
              </a:solidFill>
            </a:endParaRPr>
          </a:p>
          <a:p>
            <a:pPr indent="0" lvl="0" marL="0" rtl="0" algn="ctr">
              <a:lnSpc>
                <a:spcPct val="90000"/>
              </a:lnSpc>
              <a:spcBef>
                <a:spcPts val="0"/>
              </a:spcBef>
              <a:spcAft>
                <a:spcPts val="0"/>
              </a:spcAft>
              <a:buClr>
                <a:schemeClr val="dk1"/>
              </a:buClr>
              <a:buSzPts val="2800"/>
              <a:buNone/>
            </a:pPr>
            <a:r>
              <a:rPr b="1" lang="en-US" sz="3100">
                <a:solidFill>
                  <a:srgbClr val="1C4587"/>
                </a:solidFill>
              </a:rPr>
              <a:t>Where in your body do you feel the impact when you have been on a device for too long?</a:t>
            </a:r>
            <a:endParaRPr b="1" sz="2700">
              <a:solidFill>
                <a:srgbClr val="1C4587"/>
              </a:solidFill>
            </a:endParaRPr>
          </a:p>
        </p:txBody>
      </p:sp>
      <p:pic>
        <p:nvPicPr>
          <p:cNvPr id="252" name="Google Shape;252;p36"/>
          <p:cNvPicPr preferRelativeResize="0"/>
          <p:nvPr/>
        </p:nvPicPr>
        <p:blipFill>
          <a:blip r:embed="rId3">
            <a:alphaModFix/>
          </a:blip>
          <a:stretch>
            <a:fillRect/>
          </a:stretch>
        </p:blipFill>
        <p:spPr>
          <a:xfrm>
            <a:off x="4898925" y="2220000"/>
            <a:ext cx="2496950" cy="4413875"/>
          </a:xfrm>
          <a:prstGeom prst="rect">
            <a:avLst/>
          </a:prstGeom>
          <a:noFill/>
          <a:ln>
            <a:noFill/>
          </a:ln>
        </p:spPr>
      </p:pic>
      <p:pic>
        <p:nvPicPr>
          <p:cNvPr id="253" name="Google Shape;253;p36"/>
          <p:cNvPicPr preferRelativeResize="0"/>
          <p:nvPr/>
        </p:nvPicPr>
        <p:blipFill>
          <a:blip r:embed="rId4">
            <a:alphaModFix/>
          </a:blip>
          <a:stretch>
            <a:fillRect/>
          </a:stretch>
        </p:blipFill>
        <p:spPr>
          <a:xfrm rot="5400000">
            <a:off x="5661191" y="1670300"/>
            <a:ext cx="972436" cy="845794"/>
          </a:xfrm>
          <a:prstGeom prst="rect">
            <a:avLst/>
          </a:prstGeom>
          <a:noFill/>
          <a:ln>
            <a:noFill/>
          </a:ln>
        </p:spPr>
      </p:pic>
      <p:pic>
        <p:nvPicPr>
          <p:cNvPr id="254" name="Google Shape;254;p36"/>
          <p:cNvPicPr preferRelativeResize="0"/>
          <p:nvPr/>
        </p:nvPicPr>
        <p:blipFill>
          <a:blip r:embed="rId4">
            <a:alphaModFix/>
          </a:blip>
          <a:stretch>
            <a:fillRect/>
          </a:stretch>
        </p:blipFill>
        <p:spPr>
          <a:xfrm flipH="1" rot="-853174">
            <a:off x="6630049" y="3030588"/>
            <a:ext cx="1056976" cy="919325"/>
          </a:xfrm>
          <a:prstGeom prst="rect">
            <a:avLst/>
          </a:prstGeom>
          <a:noFill/>
          <a:ln>
            <a:noFill/>
          </a:ln>
        </p:spPr>
      </p:pic>
      <p:pic>
        <p:nvPicPr>
          <p:cNvPr id="255" name="Google Shape;255;p36"/>
          <p:cNvPicPr preferRelativeResize="0"/>
          <p:nvPr/>
        </p:nvPicPr>
        <p:blipFill>
          <a:blip r:embed="rId4">
            <a:alphaModFix/>
          </a:blip>
          <a:stretch>
            <a:fillRect/>
          </a:stretch>
        </p:blipFill>
        <p:spPr>
          <a:xfrm flipH="1">
            <a:off x="7123100" y="4305087"/>
            <a:ext cx="1056975" cy="919325"/>
          </a:xfrm>
          <a:prstGeom prst="rect">
            <a:avLst/>
          </a:prstGeom>
          <a:noFill/>
          <a:ln>
            <a:noFill/>
          </a:ln>
        </p:spPr>
      </p:pic>
      <p:pic>
        <p:nvPicPr>
          <p:cNvPr id="256" name="Google Shape;256;p36"/>
          <p:cNvPicPr preferRelativeResize="0"/>
          <p:nvPr/>
        </p:nvPicPr>
        <p:blipFill>
          <a:blip r:embed="rId4">
            <a:alphaModFix/>
          </a:blip>
          <a:stretch>
            <a:fillRect/>
          </a:stretch>
        </p:blipFill>
        <p:spPr>
          <a:xfrm>
            <a:off x="4211625" y="3747500"/>
            <a:ext cx="1056975" cy="919325"/>
          </a:xfrm>
          <a:prstGeom prst="rect">
            <a:avLst/>
          </a:prstGeom>
          <a:noFill/>
          <a:ln>
            <a:noFill/>
          </a:ln>
        </p:spPr>
      </p:pic>
      <p:pic>
        <p:nvPicPr>
          <p:cNvPr id="257" name="Google Shape;257;p36"/>
          <p:cNvPicPr preferRelativeResize="0"/>
          <p:nvPr/>
        </p:nvPicPr>
        <p:blipFill>
          <a:blip r:embed="rId4">
            <a:alphaModFix/>
          </a:blip>
          <a:stretch>
            <a:fillRect/>
          </a:stretch>
        </p:blipFill>
        <p:spPr>
          <a:xfrm>
            <a:off x="4468600" y="5224412"/>
            <a:ext cx="1056975" cy="919325"/>
          </a:xfrm>
          <a:prstGeom prst="rect">
            <a:avLst/>
          </a:prstGeom>
          <a:noFill/>
          <a:ln>
            <a:noFill/>
          </a:ln>
        </p:spPr>
      </p:pic>
      <p:sp>
        <p:nvSpPr>
          <p:cNvPr id="258" name="Google Shape;258;p36"/>
          <p:cNvSpPr txBox="1"/>
          <p:nvPr/>
        </p:nvSpPr>
        <p:spPr>
          <a:xfrm>
            <a:off x="732125" y="3346825"/>
            <a:ext cx="2139000" cy="585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Font typeface="Arial"/>
              <a:buNone/>
            </a:pPr>
            <a:r>
              <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a:solidFill>
                <a:srgbClr val="FF0000"/>
              </a:solidFill>
            </a:endParaRPr>
          </a:p>
        </p:txBody>
      </p:sp>
      <p:pic>
        <p:nvPicPr>
          <p:cNvPr id="259" name="Google Shape;259;p36"/>
          <p:cNvPicPr preferRelativeResize="0"/>
          <p:nvPr/>
        </p:nvPicPr>
        <p:blipFill>
          <a:blip r:embed="rId4">
            <a:alphaModFix/>
          </a:blip>
          <a:stretch>
            <a:fillRect/>
          </a:stretch>
        </p:blipFill>
        <p:spPr>
          <a:xfrm flipH="1" rot="10799997">
            <a:off x="4662324" y="2497112"/>
            <a:ext cx="1056977" cy="919326"/>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3"/>
                                        </p:tgtEl>
                                        <p:attrNameLst>
                                          <p:attrName>style.visibility</p:attrName>
                                        </p:attrNameLst>
                                      </p:cBhvr>
                                      <p:to>
                                        <p:strVal val="visible"/>
                                      </p:to>
                                    </p:set>
                                    <p:animEffect filter="fade" transition="in">
                                      <p:cBhvr>
                                        <p:cTn dur="1000"/>
                                        <p:tgtEl>
                                          <p:spTgt spid="25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9"/>
                                        </p:tgtEl>
                                        <p:attrNameLst>
                                          <p:attrName>style.visibility</p:attrName>
                                        </p:attrNameLst>
                                      </p:cBhvr>
                                      <p:to>
                                        <p:strVal val="visible"/>
                                      </p:to>
                                    </p:set>
                                    <p:animEffect filter="fade" transition="in">
                                      <p:cBhvr>
                                        <p:cTn dur="1000"/>
                                        <p:tgtEl>
                                          <p:spTgt spid="25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4"/>
                                        </p:tgtEl>
                                        <p:attrNameLst>
                                          <p:attrName>style.visibility</p:attrName>
                                        </p:attrNameLst>
                                      </p:cBhvr>
                                      <p:to>
                                        <p:strVal val="visible"/>
                                      </p:to>
                                    </p:set>
                                    <p:animEffect filter="fade" transition="in">
                                      <p:cBhvr>
                                        <p:cTn dur="1000"/>
                                        <p:tgtEl>
                                          <p:spTgt spid="25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6"/>
                                        </p:tgtEl>
                                        <p:attrNameLst>
                                          <p:attrName>style.visibility</p:attrName>
                                        </p:attrNameLst>
                                      </p:cBhvr>
                                      <p:to>
                                        <p:strVal val="visible"/>
                                      </p:to>
                                    </p:set>
                                    <p:animEffect filter="fade" transition="in">
                                      <p:cBhvr>
                                        <p:cTn dur="1000"/>
                                        <p:tgtEl>
                                          <p:spTgt spid="25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5"/>
                                        </p:tgtEl>
                                        <p:attrNameLst>
                                          <p:attrName>style.visibility</p:attrName>
                                        </p:attrNameLst>
                                      </p:cBhvr>
                                      <p:to>
                                        <p:strVal val="visible"/>
                                      </p:to>
                                    </p:set>
                                    <p:animEffect filter="fade" transition="in">
                                      <p:cBhvr>
                                        <p:cTn dur="1000"/>
                                        <p:tgtEl>
                                          <p:spTgt spid="25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7"/>
                                        </p:tgtEl>
                                        <p:attrNameLst>
                                          <p:attrName>style.visibility</p:attrName>
                                        </p:attrNameLst>
                                      </p:cBhvr>
                                      <p:to>
                                        <p:strVal val="visible"/>
                                      </p:to>
                                    </p:set>
                                    <p:animEffect filter="fade" transition="in">
                                      <p:cBhvr>
                                        <p:cTn dur="1000"/>
                                        <p:tgtEl>
                                          <p:spTgt spid="25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4" name="Shape 264"/>
        <p:cNvGrpSpPr/>
        <p:nvPr/>
      </p:nvGrpSpPr>
      <p:grpSpPr>
        <a:xfrm>
          <a:off x="0" y="0"/>
          <a:ext cx="0" cy="0"/>
          <a:chOff x="0" y="0"/>
          <a:chExt cx="0" cy="0"/>
        </a:xfrm>
      </p:grpSpPr>
      <p:sp>
        <p:nvSpPr>
          <p:cNvPr id="265" name="Google Shape;265;p37"/>
          <p:cNvSpPr txBox="1"/>
          <p:nvPr>
            <p:ph idx="1" type="body"/>
          </p:nvPr>
        </p:nvSpPr>
        <p:spPr>
          <a:xfrm>
            <a:off x="986125" y="1349825"/>
            <a:ext cx="10552800" cy="2602200"/>
          </a:xfrm>
          <a:prstGeom prst="rect">
            <a:avLst/>
          </a:prstGeom>
          <a:solidFill>
            <a:schemeClr val="lt1"/>
          </a:solidFill>
          <a:ln cap="flat" cmpd="sng" w="28575">
            <a:solidFill>
              <a:srgbClr val="E3760B"/>
            </a:solidFill>
            <a:prstDash val="solid"/>
            <a:round/>
            <a:headEnd len="sm" w="sm" type="none"/>
            <a:tailEnd len="sm" w="sm" type="none"/>
          </a:ln>
        </p:spPr>
        <p:txBody>
          <a:bodyPr anchorCtr="0" anchor="ctr" bIns="45700" lIns="91425" spcFirstLastPara="1" rIns="91425" wrap="square" tIns="45700">
            <a:normAutofit fontScale="55000" lnSpcReduction="20000"/>
          </a:bodyPr>
          <a:lstStyle/>
          <a:p>
            <a:pPr indent="0" lvl="0" marL="0" rtl="0" algn="l">
              <a:lnSpc>
                <a:spcPct val="100000"/>
              </a:lnSpc>
              <a:spcBef>
                <a:spcPts val="0"/>
              </a:spcBef>
              <a:spcAft>
                <a:spcPts val="0"/>
              </a:spcAft>
              <a:buNone/>
            </a:pPr>
            <a:r>
              <a:t/>
            </a:r>
            <a:endParaRPr sz="3854">
              <a:solidFill>
                <a:schemeClr val="dk1"/>
              </a:solidFill>
            </a:endParaRPr>
          </a:p>
          <a:p>
            <a:pPr indent="-258000" lvl="0" marL="228600" rtl="0" algn="l">
              <a:lnSpc>
                <a:spcPct val="100000"/>
              </a:lnSpc>
              <a:spcBef>
                <a:spcPts val="400"/>
              </a:spcBef>
              <a:spcAft>
                <a:spcPts val="0"/>
              </a:spcAft>
              <a:buSzPct val="100000"/>
              <a:buChar char="•"/>
            </a:pPr>
            <a:r>
              <a:rPr lang="en-US" sz="5954">
                <a:solidFill>
                  <a:schemeClr val="dk1"/>
                </a:solidFill>
              </a:rPr>
              <a:t>Recommendation: ~5-15 minutes of a break every 60-90 minutes (or at least 30-60 seconds every 30 minutes)</a:t>
            </a:r>
            <a:endParaRPr sz="5954">
              <a:solidFill>
                <a:schemeClr val="dk1"/>
              </a:solidFill>
            </a:endParaRPr>
          </a:p>
          <a:p>
            <a:pPr indent="-258000" lvl="0" marL="228600" rtl="0" algn="l">
              <a:lnSpc>
                <a:spcPct val="100000"/>
              </a:lnSpc>
              <a:spcBef>
                <a:spcPts val="400"/>
              </a:spcBef>
              <a:spcAft>
                <a:spcPts val="0"/>
              </a:spcAft>
              <a:buClr>
                <a:schemeClr val="dk1"/>
              </a:buClr>
              <a:buSzPct val="100000"/>
              <a:buChar char="•"/>
            </a:pPr>
            <a:r>
              <a:rPr lang="en-US" sz="5954">
                <a:solidFill>
                  <a:schemeClr val="dk1"/>
                </a:solidFill>
              </a:rPr>
              <a:t>Give care to stressed and strained body parts</a:t>
            </a:r>
            <a:endParaRPr sz="5954">
              <a:solidFill>
                <a:schemeClr val="dk1"/>
              </a:solidFill>
            </a:endParaRPr>
          </a:p>
          <a:p>
            <a:pPr indent="0" lvl="0" marL="0" rtl="0" algn="ctr">
              <a:lnSpc>
                <a:spcPct val="100000"/>
              </a:lnSpc>
              <a:spcBef>
                <a:spcPts val="1000"/>
              </a:spcBef>
              <a:spcAft>
                <a:spcPts val="0"/>
              </a:spcAft>
              <a:buClr>
                <a:schemeClr val="dk1"/>
              </a:buClr>
              <a:buSzPct val="94623"/>
              <a:buNone/>
            </a:pPr>
            <a:r>
              <a:rPr i="1" lang="en-US" sz="3381"/>
              <a:t>Note: We’ll be talking more about productivity and time management next week</a:t>
            </a:r>
            <a:endParaRPr sz="2581"/>
          </a:p>
        </p:txBody>
      </p:sp>
      <p:sp>
        <p:nvSpPr>
          <p:cNvPr id="266" name="Google Shape;266;p37"/>
          <p:cNvSpPr/>
          <p:nvPr/>
        </p:nvSpPr>
        <p:spPr>
          <a:xfrm>
            <a:off x="2387518" y="6580481"/>
            <a:ext cx="8099100" cy="3078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1400">
                <a:solidFill>
                  <a:schemeClr val="dk1"/>
                </a:solidFill>
                <a:latin typeface="Calibri"/>
                <a:ea typeface="Calibri"/>
                <a:cs typeface="Calibri"/>
                <a:sym typeface="Calibri"/>
              </a:rPr>
              <a:t>*https://theenergyproject.com/ideas/activity-does-not-always-equal-productivity/</a:t>
            </a:r>
            <a:endParaRPr/>
          </a:p>
        </p:txBody>
      </p:sp>
      <p:pic>
        <p:nvPicPr>
          <p:cNvPr id="267" name="Google Shape;267;p37"/>
          <p:cNvPicPr preferRelativeResize="0"/>
          <p:nvPr/>
        </p:nvPicPr>
        <p:blipFill rotWithShape="1">
          <a:blip r:embed="rId3">
            <a:alphaModFix/>
          </a:blip>
          <a:srcRect b="0" l="0" r="0" t="0"/>
          <a:stretch/>
        </p:blipFill>
        <p:spPr>
          <a:xfrm>
            <a:off x="2504991" y="4104417"/>
            <a:ext cx="2089328" cy="2174260"/>
          </a:xfrm>
          <a:prstGeom prst="rect">
            <a:avLst/>
          </a:prstGeom>
          <a:noFill/>
          <a:ln>
            <a:noFill/>
          </a:ln>
        </p:spPr>
      </p:pic>
      <p:pic>
        <p:nvPicPr>
          <p:cNvPr id="268" name="Google Shape;268;p37"/>
          <p:cNvPicPr preferRelativeResize="0"/>
          <p:nvPr/>
        </p:nvPicPr>
        <p:blipFill rotWithShape="1">
          <a:blip r:embed="rId4">
            <a:alphaModFix/>
          </a:blip>
          <a:srcRect b="0" l="0" r="0" t="0"/>
          <a:stretch/>
        </p:blipFill>
        <p:spPr>
          <a:xfrm>
            <a:off x="8316394" y="4389386"/>
            <a:ext cx="1877904" cy="1617789"/>
          </a:xfrm>
          <a:prstGeom prst="rect">
            <a:avLst/>
          </a:prstGeom>
          <a:noFill/>
          <a:ln>
            <a:noFill/>
          </a:ln>
        </p:spPr>
      </p:pic>
      <p:sp>
        <p:nvSpPr>
          <p:cNvPr id="269" name="Google Shape;269;p37"/>
          <p:cNvSpPr txBox="1"/>
          <p:nvPr/>
        </p:nvSpPr>
        <p:spPr>
          <a:xfrm>
            <a:off x="160425" y="83975"/>
            <a:ext cx="11643000" cy="10665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rPr b="1" lang="en-US" sz="4200">
                <a:solidFill>
                  <a:srgbClr val="1C4587"/>
                </a:solidFill>
                <a:latin typeface="Calibri"/>
                <a:ea typeface="Calibri"/>
                <a:cs typeface="Calibri"/>
                <a:sym typeface="Calibri"/>
              </a:rPr>
              <a:t>Overwork and Physical Strain </a:t>
            </a:r>
            <a:r>
              <a:rPr b="1" lang="en-US" sz="4200">
                <a:solidFill>
                  <a:srgbClr val="E3760B"/>
                </a:solidFill>
                <a:latin typeface="Calibri"/>
                <a:ea typeface="Calibri"/>
                <a:cs typeface="Calibri"/>
                <a:sym typeface="Calibri"/>
              </a:rPr>
              <a:t>Tips</a:t>
            </a:r>
            <a:endParaRPr b="1" sz="4200">
              <a:solidFill>
                <a:srgbClr val="E3760B"/>
              </a:solidFill>
              <a:latin typeface="Calibri"/>
              <a:ea typeface="Calibri"/>
              <a:cs typeface="Calibri"/>
              <a:sym typeface="Calibri"/>
            </a:endParaRPr>
          </a:p>
        </p:txBody>
      </p:sp>
      <p:pic>
        <p:nvPicPr>
          <p:cNvPr id="270" name="Google Shape;270;p37"/>
          <p:cNvPicPr preferRelativeResize="0"/>
          <p:nvPr/>
        </p:nvPicPr>
        <p:blipFill rotWithShape="1">
          <a:blip r:embed="rId5">
            <a:alphaModFix/>
          </a:blip>
          <a:srcRect b="0" l="0" r="0" t="0"/>
          <a:stretch/>
        </p:blipFill>
        <p:spPr>
          <a:xfrm>
            <a:off x="5513581" y="4145350"/>
            <a:ext cx="1663874" cy="210584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5" name="Shape 275"/>
        <p:cNvGrpSpPr/>
        <p:nvPr/>
      </p:nvGrpSpPr>
      <p:grpSpPr>
        <a:xfrm>
          <a:off x="0" y="0"/>
          <a:ext cx="0" cy="0"/>
          <a:chOff x="0" y="0"/>
          <a:chExt cx="0" cy="0"/>
        </a:xfrm>
      </p:grpSpPr>
      <p:sp>
        <p:nvSpPr>
          <p:cNvPr id="276" name="Google Shape;276;p38"/>
          <p:cNvSpPr txBox="1"/>
          <p:nvPr/>
        </p:nvSpPr>
        <p:spPr>
          <a:xfrm>
            <a:off x="831850" y="-68262"/>
            <a:ext cx="10515600" cy="13257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rPr b="1" lang="en-US" sz="4400">
                <a:solidFill>
                  <a:srgbClr val="1C4587"/>
                </a:solidFill>
                <a:latin typeface="Calibri"/>
                <a:ea typeface="Calibri"/>
                <a:cs typeface="Calibri"/>
                <a:sym typeface="Calibri"/>
              </a:rPr>
              <a:t>p.s. A simple trick to build in breaks ☺</a:t>
            </a:r>
            <a:endParaRPr b="1" sz="4400">
              <a:solidFill>
                <a:srgbClr val="1C4587"/>
              </a:solidFill>
              <a:latin typeface="Calibri"/>
              <a:ea typeface="Calibri"/>
              <a:cs typeface="Calibri"/>
              <a:sym typeface="Calibri"/>
            </a:endParaRPr>
          </a:p>
        </p:txBody>
      </p:sp>
      <p:pic>
        <p:nvPicPr>
          <p:cNvPr id="277" name="Google Shape;277;p38"/>
          <p:cNvPicPr preferRelativeResize="0"/>
          <p:nvPr/>
        </p:nvPicPr>
        <p:blipFill>
          <a:blip r:embed="rId3">
            <a:alphaModFix/>
          </a:blip>
          <a:stretch>
            <a:fillRect/>
          </a:stretch>
        </p:blipFill>
        <p:spPr>
          <a:xfrm>
            <a:off x="4588150" y="1164513"/>
            <a:ext cx="2662757" cy="5295762"/>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2" name="Shape 282"/>
        <p:cNvGrpSpPr/>
        <p:nvPr/>
      </p:nvGrpSpPr>
      <p:grpSpPr>
        <a:xfrm>
          <a:off x="0" y="0"/>
          <a:ext cx="0" cy="0"/>
          <a:chOff x="0" y="0"/>
          <a:chExt cx="0" cy="0"/>
        </a:xfrm>
      </p:grpSpPr>
      <p:sp>
        <p:nvSpPr>
          <p:cNvPr id="283" name="Google Shape;283;p39"/>
          <p:cNvSpPr txBox="1"/>
          <p:nvPr>
            <p:ph idx="1" type="body"/>
          </p:nvPr>
        </p:nvSpPr>
        <p:spPr>
          <a:xfrm>
            <a:off x="1248225" y="1891501"/>
            <a:ext cx="9710100" cy="537900"/>
          </a:xfrm>
          <a:prstGeom prst="rect">
            <a:avLst/>
          </a:prstGeom>
          <a:solidFill>
            <a:schemeClr val="lt1"/>
          </a:solidFill>
          <a:ln cap="flat" cmpd="sng" w="28575">
            <a:solidFill>
              <a:srgbClr val="E3760B"/>
            </a:solidFill>
            <a:prstDash val="solid"/>
            <a:round/>
            <a:headEnd len="sm" w="sm" type="none"/>
            <a:tailEnd len="sm" w="sm" type="none"/>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dk1"/>
              </a:buClr>
              <a:buSzPts val="600"/>
              <a:buNone/>
            </a:pPr>
            <a:r>
              <a:t/>
            </a:r>
            <a:endParaRPr sz="600"/>
          </a:p>
          <a:p>
            <a:pPr indent="0" lvl="0" marL="0" rtl="0" algn="ctr">
              <a:lnSpc>
                <a:spcPct val="90000"/>
              </a:lnSpc>
              <a:spcBef>
                <a:spcPts val="0"/>
              </a:spcBef>
              <a:spcAft>
                <a:spcPts val="0"/>
              </a:spcAft>
              <a:buClr>
                <a:schemeClr val="dk1"/>
              </a:buClr>
              <a:buSzPts val="2800"/>
              <a:buNone/>
            </a:pPr>
            <a:r>
              <a:rPr lang="en-US"/>
              <a:t>Q: How often do you </a:t>
            </a:r>
            <a:r>
              <a:rPr i="1" lang="en-US"/>
              <a:t>personally</a:t>
            </a:r>
            <a:r>
              <a:rPr lang="en-US"/>
              <a:t> practice screen-free eating (or not)?</a:t>
            </a:r>
            <a:endParaRPr/>
          </a:p>
          <a:p>
            <a:pPr indent="0" lvl="0" marL="0" rtl="0" algn="ctr">
              <a:lnSpc>
                <a:spcPct val="90000"/>
              </a:lnSpc>
              <a:spcBef>
                <a:spcPts val="1000"/>
              </a:spcBef>
              <a:spcAft>
                <a:spcPts val="0"/>
              </a:spcAft>
              <a:buClr>
                <a:schemeClr val="dk1"/>
              </a:buClr>
              <a:buSzPts val="2800"/>
              <a:buNone/>
            </a:pPr>
            <a:r>
              <a:t/>
            </a:r>
            <a:endParaRPr/>
          </a:p>
        </p:txBody>
      </p:sp>
      <p:pic>
        <p:nvPicPr>
          <p:cNvPr id="284" name="Google Shape;284;p39"/>
          <p:cNvPicPr preferRelativeResize="0"/>
          <p:nvPr/>
        </p:nvPicPr>
        <p:blipFill rotWithShape="1">
          <a:blip r:embed="rId3">
            <a:alphaModFix/>
          </a:blip>
          <a:srcRect b="0" l="0" r="0" t="0"/>
          <a:stretch/>
        </p:blipFill>
        <p:spPr>
          <a:xfrm>
            <a:off x="1684638" y="3015498"/>
            <a:ext cx="2836561" cy="2911802"/>
          </a:xfrm>
          <a:prstGeom prst="rect">
            <a:avLst/>
          </a:prstGeom>
          <a:noFill/>
          <a:ln>
            <a:noFill/>
          </a:ln>
        </p:spPr>
      </p:pic>
      <p:pic>
        <p:nvPicPr>
          <p:cNvPr id="285" name="Google Shape;285;p39"/>
          <p:cNvPicPr preferRelativeResize="0"/>
          <p:nvPr/>
        </p:nvPicPr>
        <p:blipFill rotWithShape="1">
          <a:blip r:embed="rId4">
            <a:alphaModFix/>
          </a:blip>
          <a:srcRect b="0" l="0" r="0" t="0"/>
          <a:stretch/>
        </p:blipFill>
        <p:spPr>
          <a:xfrm>
            <a:off x="7648486" y="2954135"/>
            <a:ext cx="2730367" cy="3034527"/>
          </a:xfrm>
          <a:prstGeom prst="rect">
            <a:avLst/>
          </a:prstGeom>
          <a:noFill/>
          <a:ln>
            <a:noFill/>
          </a:ln>
        </p:spPr>
      </p:pic>
      <p:pic>
        <p:nvPicPr>
          <p:cNvPr id="286" name="Google Shape;286;p39"/>
          <p:cNvPicPr preferRelativeResize="0"/>
          <p:nvPr/>
        </p:nvPicPr>
        <p:blipFill rotWithShape="1">
          <a:blip r:embed="rId5">
            <a:alphaModFix/>
          </a:blip>
          <a:srcRect b="0" l="0" r="0" t="0"/>
          <a:stretch/>
        </p:blipFill>
        <p:spPr>
          <a:xfrm>
            <a:off x="4784970" y="3092542"/>
            <a:ext cx="2601751" cy="2757714"/>
          </a:xfrm>
          <a:prstGeom prst="rect">
            <a:avLst/>
          </a:prstGeom>
          <a:noFill/>
          <a:ln>
            <a:noFill/>
          </a:ln>
        </p:spPr>
      </p:pic>
      <p:sp>
        <p:nvSpPr>
          <p:cNvPr id="287" name="Google Shape;287;p39"/>
          <p:cNvSpPr txBox="1"/>
          <p:nvPr/>
        </p:nvSpPr>
        <p:spPr>
          <a:xfrm>
            <a:off x="1419425" y="493075"/>
            <a:ext cx="8680800" cy="794100"/>
          </a:xfrm>
          <a:prstGeom prst="rect">
            <a:avLst/>
          </a:prstGeom>
          <a:noFill/>
          <a:ln>
            <a:noFill/>
          </a:ln>
        </p:spPr>
        <p:txBody>
          <a:bodyPr anchorCtr="0" anchor="t" bIns="91425" lIns="91425" spcFirstLastPara="1" rIns="91425" wrap="square" tIns="91425">
            <a:spAutoFit/>
          </a:bodyPr>
          <a:lstStyle/>
          <a:p>
            <a:pPr indent="0" lvl="0" marL="0" rtl="0" algn="ctr">
              <a:lnSpc>
                <a:spcPct val="90000"/>
              </a:lnSpc>
              <a:spcBef>
                <a:spcPts val="0"/>
              </a:spcBef>
              <a:spcAft>
                <a:spcPts val="0"/>
              </a:spcAft>
              <a:buNone/>
            </a:pPr>
            <a:r>
              <a:rPr b="1" lang="en-US" sz="4400">
                <a:solidFill>
                  <a:srgbClr val="1C4587"/>
                </a:solidFill>
                <a:latin typeface="Calibri"/>
                <a:ea typeface="Calibri"/>
                <a:cs typeface="Calibri"/>
                <a:sym typeface="Calibri"/>
              </a:rPr>
              <a:t>Q5: Screen-free Eating</a:t>
            </a:r>
            <a:endParaRPr sz="4400">
              <a:solidFill>
                <a:srgbClr val="1C4587"/>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2" name="Shape 292"/>
        <p:cNvGrpSpPr/>
        <p:nvPr/>
      </p:nvGrpSpPr>
      <p:grpSpPr>
        <a:xfrm>
          <a:off x="0" y="0"/>
          <a:ext cx="0" cy="0"/>
          <a:chOff x="0" y="0"/>
          <a:chExt cx="0" cy="0"/>
        </a:xfrm>
      </p:grpSpPr>
      <p:sp>
        <p:nvSpPr>
          <p:cNvPr id="293" name="Google Shape;293;p40"/>
          <p:cNvSpPr txBox="1"/>
          <p:nvPr>
            <p:ph idx="1" type="body"/>
          </p:nvPr>
        </p:nvSpPr>
        <p:spPr>
          <a:xfrm>
            <a:off x="1538950" y="1150475"/>
            <a:ext cx="9144000" cy="1673400"/>
          </a:xfrm>
          <a:prstGeom prst="rect">
            <a:avLst/>
          </a:prstGeom>
          <a:solidFill>
            <a:schemeClr val="lt1"/>
          </a:solidFill>
          <a:ln cap="flat" cmpd="sng" w="28575">
            <a:solidFill>
              <a:srgbClr val="E3760B"/>
            </a:solidFill>
            <a:prstDash val="solid"/>
            <a:round/>
            <a:headEnd len="sm" w="sm" type="none"/>
            <a:tailEnd len="sm" w="sm" type="none"/>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dk1"/>
              </a:buClr>
              <a:buSzPts val="2800"/>
              <a:buNone/>
            </a:pPr>
            <a:r>
              <a:rPr lang="en-US" sz="2900">
                <a:solidFill>
                  <a:schemeClr val="dk1"/>
                </a:solidFill>
              </a:rPr>
              <a:t>Eat at least one meal (or snack) a day screen-free </a:t>
            </a:r>
            <a:endParaRPr sz="2900">
              <a:solidFill>
                <a:schemeClr val="dk1"/>
              </a:solidFill>
            </a:endParaRPr>
          </a:p>
          <a:p>
            <a:pPr indent="0" lvl="0" marL="0" rtl="0" algn="ctr">
              <a:lnSpc>
                <a:spcPct val="100000"/>
              </a:lnSpc>
              <a:spcBef>
                <a:spcPts val="0"/>
              </a:spcBef>
              <a:spcAft>
                <a:spcPts val="0"/>
              </a:spcAft>
              <a:buClr>
                <a:schemeClr val="dk1"/>
              </a:buClr>
              <a:buSzPts val="2800"/>
              <a:buNone/>
            </a:pPr>
            <a:r>
              <a:rPr lang="en-US" sz="2900">
                <a:solidFill>
                  <a:schemeClr val="dk1"/>
                </a:solidFill>
              </a:rPr>
              <a:t>(aim for more)…good for brain and body!</a:t>
            </a:r>
            <a:endParaRPr sz="2900">
              <a:solidFill>
                <a:schemeClr val="dk1"/>
              </a:solidFill>
            </a:endParaRPr>
          </a:p>
          <a:p>
            <a:pPr indent="0" lvl="0" marL="0" rtl="0" algn="ctr">
              <a:lnSpc>
                <a:spcPct val="90000"/>
              </a:lnSpc>
              <a:spcBef>
                <a:spcPts val="1000"/>
              </a:spcBef>
              <a:spcAft>
                <a:spcPts val="0"/>
              </a:spcAft>
              <a:buClr>
                <a:schemeClr val="dk1"/>
              </a:buClr>
              <a:buSzPts val="2800"/>
              <a:buNone/>
            </a:pPr>
            <a:r>
              <a:rPr i="1" lang="en-US" sz="2900">
                <a:solidFill>
                  <a:schemeClr val="dk1"/>
                </a:solidFill>
              </a:rPr>
              <a:t>p.s. This can be good for relationships, too!</a:t>
            </a:r>
            <a:endParaRPr i="1" sz="2900">
              <a:solidFill>
                <a:schemeClr val="dk1"/>
              </a:solidFill>
            </a:endParaRPr>
          </a:p>
        </p:txBody>
      </p:sp>
      <p:pic>
        <p:nvPicPr>
          <p:cNvPr id="294" name="Google Shape;294;p40"/>
          <p:cNvPicPr preferRelativeResize="0"/>
          <p:nvPr/>
        </p:nvPicPr>
        <p:blipFill rotWithShape="1">
          <a:blip r:embed="rId3">
            <a:alphaModFix/>
          </a:blip>
          <a:srcRect b="0" l="0" r="0" t="0"/>
          <a:stretch/>
        </p:blipFill>
        <p:spPr>
          <a:xfrm>
            <a:off x="5827004" y="3322899"/>
            <a:ext cx="3528786" cy="3140804"/>
          </a:xfrm>
          <a:prstGeom prst="rect">
            <a:avLst/>
          </a:prstGeom>
          <a:noFill/>
          <a:ln>
            <a:noFill/>
          </a:ln>
        </p:spPr>
      </p:pic>
      <p:pic>
        <p:nvPicPr>
          <p:cNvPr id="295" name="Google Shape;295;p40"/>
          <p:cNvPicPr preferRelativeResize="0"/>
          <p:nvPr/>
        </p:nvPicPr>
        <p:blipFill rotWithShape="1">
          <a:blip r:embed="rId4">
            <a:alphaModFix/>
          </a:blip>
          <a:srcRect b="0" l="0" r="0" t="0"/>
          <a:stretch/>
        </p:blipFill>
        <p:spPr>
          <a:xfrm>
            <a:off x="2667640" y="3201778"/>
            <a:ext cx="3107871" cy="3383047"/>
          </a:xfrm>
          <a:prstGeom prst="rect">
            <a:avLst/>
          </a:prstGeom>
          <a:noFill/>
          <a:ln>
            <a:noFill/>
          </a:ln>
        </p:spPr>
      </p:pic>
      <p:sp>
        <p:nvSpPr>
          <p:cNvPr id="296" name="Google Shape;296;p40"/>
          <p:cNvSpPr txBox="1"/>
          <p:nvPr/>
        </p:nvSpPr>
        <p:spPr>
          <a:xfrm>
            <a:off x="160425" y="83975"/>
            <a:ext cx="11643000" cy="10665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rPr b="1" lang="en-US" sz="4200">
                <a:solidFill>
                  <a:srgbClr val="E3760B"/>
                </a:solidFill>
                <a:latin typeface="Calibri"/>
                <a:ea typeface="Calibri"/>
                <a:cs typeface="Calibri"/>
                <a:sym typeface="Calibri"/>
              </a:rPr>
              <a:t>Tip</a:t>
            </a:r>
            <a:endParaRPr b="1" sz="4200">
              <a:solidFill>
                <a:srgbClr val="E3760B"/>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1" name="Shape 301"/>
        <p:cNvGrpSpPr/>
        <p:nvPr/>
      </p:nvGrpSpPr>
      <p:grpSpPr>
        <a:xfrm>
          <a:off x="0" y="0"/>
          <a:ext cx="0" cy="0"/>
          <a:chOff x="0" y="0"/>
          <a:chExt cx="0" cy="0"/>
        </a:xfrm>
      </p:grpSpPr>
      <p:sp>
        <p:nvSpPr>
          <p:cNvPr id="302" name="Google Shape;302;p41"/>
          <p:cNvSpPr txBox="1"/>
          <p:nvPr/>
        </p:nvSpPr>
        <p:spPr>
          <a:xfrm>
            <a:off x="148675" y="234500"/>
            <a:ext cx="11755200" cy="1325700"/>
          </a:xfrm>
          <a:prstGeom prst="rect">
            <a:avLst/>
          </a:prstGeom>
          <a:noFill/>
          <a:ln>
            <a:noFill/>
          </a:ln>
        </p:spPr>
        <p:txBody>
          <a:bodyPr anchorCtr="0" anchor="ctr" bIns="45700" lIns="91425" spcFirstLastPara="1" rIns="91425" wrap="square" tIns="45700">
            <a:normAutofit/>
          </a:bodyPr>
          <a:lstStyle/>
          <a:p>
            <a:pPr indent="-501650" lvl="0" marL="457200" marR="0" rtl="0" algn="ctr">
              <a:lnSpc>
                <a:spcPct val="90000"/>
              </a:lnSpc>
              <a:spcBef>
                <a:spcPts val="0"/>
              </a:spcBef>
              <a:spcAft>
                <a:spcPts val="0"/>
              </a:spcAft>
              <a:buClr>
                <a:srgbClr val="1C4587"/>
              </a:buClr>
              <a:buSzPts val="4300"/>
              <a:buFont typeface="Calibri"/>
              <a:buChar char="+"/>
            </a:pPr>
            <a:r>
              <a:rPr b="1" lang="en-US" sz="4300">
                <a:solidFill>
                  <a:srgbClr val="1C4587"/>
                </a:solidFill>
                <a:latin typeface="Calibri"/>
                <a:ea typeface="Calibri"/>
                <a:cs typeface="Calibri"/>
                <a:sym typeface="Calibri"/>
              </a:rPr>
              <a:t>Physical Wellness also includes safety</a:t>
            </a:r>
            <a:endParaRPr b="1" sz="4300">
              <a:solidFill>
                <a:srgbClr val="1C4587"/>
              </a:solidFill>
              <a:latin typeface="Calibri"/>
              <a:ea typeface="Calibri"/>
              <a:cs typeface="Calibri"/>
              <a:sym typeface="Calibri"/>
            </a:endParaRPr>
          </a:p>
          <a:p>
            <a:pPr indent="0" lvl="0" marL="0" marR="0" rtl="0" algn="ctr">
              <a:lnSpc>
                <a:spcPct val="90000"/>
              </a:lnSpc>
              <a:spcBef>
                <a:spcPts val="0"/>
              </a:spcBef>
              <a:spcAft>
                <a:spcPts val="0"/>
              </a:spcAft>
              <a:buClr>
                <a:schemeClr val="dk1"/>
              </a:buClr>
              <a:buSzPts val="4400"/>
              <a:buFont typeface="Calibri"/>
              <a:buNone/>
            </a:pPr>
            <a:r>
              <a:rPr b="1" lang="en-US" sz="4400">
                <a:solidFill>
                  <a:srgbClr val="E3760B"/>
                </a:solidFill>
                <a:latin typeface="Calibri"/>
                <a:ea typeface="Calibri"/>
                <a:cs typeface="Calibri"/>
                <a:sym typeface="Calibri"/>
              </a:rPr>
              <a:t>PLEA: Commit to </a:t>
            </a:r>
            <a:r>
              <a:rPr lang="en-US" sz="4400">
                <a:solidFill>
                  <a:srgbClr val="1C4587"/>
                </a:solidFill>
                <a:latin typeface="Calibri"/>
                <a:ea typeface="Calibri"/>
                <a:cs typeface="Calibri"/>
                <a:sym typeface="Calibri"/>
              </a:rPr>
              <a:t>Screen-free Driving and Walking</a:t>
            </a:r>
            <a:endParaRPr sz="4400">
              <a:solidFill>
                <a:srgbClr val="1C4587"/>
              </a:solidFill>
              <a:latin typeface="Calibri"/>
              <a:ea typeface="Calibri"/>
              <a:cs typeface="Calibri"/>
              <a:sym typeface="Calibri"/>
            </a:endParaRPr>
          </a:p>
        </p:txBody>
      </p:sp>
      <p:sp>
        <p:nvSpPr>
          <p:cNvPr id="303" name="Google Shape;303;p41"/>
          <p:cNvSpPr/>
          <p:nvPr/>
        </p:nvSpPr>
        <p:spPr>
          <a:xfrm>
            <a:off x="6097546" y="5839309"/>
            <a:ext cx="4360200" cy="3387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600">
                <a:solidFill>
                  <a:schemeClr val="dk1"/>
                </a:solidFill>
                <a:latin typeface="Calibri"/>
                <a:ea typeface="Calibri"/>
                <a:cs typeface="Calibri"/>
                <a:sym typeface="Calibri"/>
              </a:rPr>
              <a:t>https://www.youtube.com/watch?v=ynvd70b-uCY</a:t>
            </a:r>
            <a:endParaRPr/>
          </a:p>
        </p:txBody>
      </p:sp>
      <p:pic>
        <p:nvPicPr>
          <p:cNvPr id="304" name="Google Shape;304;p41"/>
          <p:cNvPicPr preferRelativeResize="0"/>
          <p:nvPr/>
        </p:nvPicPr>
        <p:blipFill rotWithShape="1">
          <a:blip r:embed="rId3">
            <a:alphaModFix/>
          </a:blip>
          <a:srcRect b="0" l="0" r="0" t="0"/>
          <a:stretch/>
        </p:blipFill>
        <p:spPr>
          <a:xfrm>
            <a:off x="6285559" y="2891025"/>
            <a:ext cx="3984171" cy="2948287"/>
          </a:xfrm>
          <a:prstGeom prst="rect">
            <a:avLst/>
          </a:prstGeom>
          <a:noFill/>
          <a:ln>
            <a:noFill/>
          </a:ln>
        </p:spPr>
      </p:pic>
      <p:pic>
        <p:nvPicPr>
          <p:cNvPr id="305" name="Google Shape;305;p41"/>
          <p:cNvPicPr preferRelativeResize="0"/>
          <p:nvPr/>
        </p:nvPicPr>
        <p:blipFill rotWithShape="1">
          <a:blip r:embed="rId4">
            <a:alphaModFix/>
          </a:blip>
          <a:srcRect b="0" l="0" r="0" t="0"/>
          <a:stretch/>
        </p:blipFill>
        <p:spPr>
          <a:xfrm>
            <a:off x="1360447" y="1975273"/>
            <a:ext cx="3707000" cy="274725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9" name="Shape 309"/>
        <p:cNvGrpSpPr/>
        <p:nvPr/>
      </p:nvGrpSpPr>
      <p:grpSpPr>
        <a:xfrm>
          <a:off x="0" y="0"/>
          <a:ext cx="0" cy="0"/>
          <a:chOff x="0" y="0"/>
          <a:chExt cx="0" cy="0"/>
        </a:xfrm>
      </p:grpSpPr>
      <p:sp>
        <p:nvSpPr>
          <p:cNvPr id="310" name="Google Shape;310;p42"/>
          <p:cNvSpPr txBox="1"/>
          <p:nvPr/>
        </p:nvSpPr>
        <p:spPr>
          <a:xfrm>
            <a:off x="838200" y="234496"/>
            <a:ext cx="10515600" cy="1325700"/>
          </a:xfrm>
          <a:prstGeom prst="rect">
            <a:avLst/>
          </a:prstGeom>
          <a:noFill/>
          <a:ln cap="flat" cmpd="sng" w="9525">
            <a:solidFill>
              <a:schemeClr val="accent1"/>
            </a:solidFill>
            <a:prstDash val="solid"/>
            <a:round/>
            <a:headEnd len="sm" w="sm" type="none"/>
            <a:tailEnd len="sm" w="sm" type="none"/>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rPr b="1" lang="en-US" sz="4400">
                <a:solidFill>
                  <a:srgbClr val="1C4587"/>
                </a:solidFill>
                <a:latin typeface="Calibri"/>
                <a:ea typeface="Calibri"/>
                <a:cs typeface="Calibri"/>
                <a:sym typeface="Calibri"/>
              </a:rPr>
              <a:t>~~~ Blink and Breathe Break ~~~</a:t>
            </a:r>
            <a:endParaRPr b="1" sz="4400">
              <a:solidFill>
                <a:srgbClr val="1C4587"/>
              </a:solidFill>
              <a:latin typeface="Calibri"/>
              <a:ea typeface="Calibri"/>
              <a:cs typeface="Calibri"/>
              <a:sym typeface="Calibri"/>
            </a:endParaRPr>
          </a:p>
        </p:txBody>
      </p:sp>
      <p:pic>
        <p:nvPicPr>
          <p:cNvPr id="311" name="Google Shape;311;p42"/>
          <p:cNvPicPr preferRelativeResize="0"/>
          <p:nvPr/>
        </p:nvPicPr>
        <p:blipFill rotWithShape="1">
          <a:blip r:embed="rId3">
            <a:alphaModFix/>
          </a:blip>
          <a:srcRect b="0" l="0" r="0" t="0"/>
          <a:stretch/>
        </p:blipFill>
        <p:spPr>
          <a:xfrm>
            <a:off x="2017573" y="2964294"/>
            <a:ext cx="2743110" cy="1667685"/>
          </a:xfrm>
          <a:prstGeom prst="rect">
            <a:avLst/>
          </a:prstGeom>
          <a:noFill/>
          <a:ln>
            <a:noFill/>
          </a:ln>
        </p:spPr>
      </p:pic>
      <p:pic>
        <p:nvPicPr>
          <p:cNvPr id="312" name="Google Shape;312;p42"/>
          <p:cNvPicPr preferRelativeResize="0"/>
          <p:nvPr/>
        </p:nvPicPr>
        <p:blipFill rotWithShape="1">
          <a:blip r:embed="rId4">
            <a:alphaModFix/>
          </a:blip>
          <a:srcRect b="0" l="0" r="0" t="0"/>
          <a:stretch/>
        </p:blipFill>
        <p:spPr>
          <a:xfrm>
            <a:off x="7068117" y="2844800"/>
            <a:ext cx="3133612" cy="1915887"/>
          </a:xfrm>
          <a:prstGeom prst="rect">
            <a:avLst/>
          </a:prstGeom>
          <a:noFill/>
          <a:ln>
            <a:noFill/>
          </a:ln>
        </p:spPr>
      </p:pic>
      <p:sp>
        <p:nvSpPr>
          <p:cNvPr id="313" name="Google Shape;313;p42"/>
          <p:cNvSpPr txBox="1"/>
          <p:nvPr/>
        </p:nvSpPr>
        <p:spPr>
          <a:xfrm>
            <a:off x="692725" y="5068325"/>
            <a:ext cx="5392800" cy="1072500"/>
          </a:xfrm>
          <a:prstGeom prst="rect">
            <a:avLst/>
          </a:prstGeom>
          <a:noFill/>
          <a:ln cap="flat" cmpd="sng" w="9525">
            <a:solidFill>
              <a:srgbClr val="E3760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70000"/>
              </a:lnSpc>
              <a:spcBef>
                <a:spcPts val="0"/>
              </a:spcBef>
              <a:spcAft>
                <a:spcPts val="0"/>
              </a:spcAft>
              <a:buClr>
                <a:schemeClr val="dk1"/>
              </a:buClr>
              <a:buSzPts val="2750"/>
              <a:buFont typeface="Calibri"/>
              <a:buNone/>
            </a:pPr>
            <a:r>
              <a:rPr lang="en-US" sz="3462">
                <a:solidFill>
                  <a:srgbClr val="1C4587"/>
                </a:solidFill>
                <a:latin typeface="Calibri"/>
                <a:ea typeface="Calibri"/>
                <a:cs typeface="Calibri"/>
                <a:sym typeface="Calibri"/>
              </a:rPr>
              <a:t>Blinking can provide </a:t>
            </a:r>
            <a:endParaRPr sz="3462">
              <a:solidFill>
                <a:srgbClr val="1C4587"/>
              </a:solidFill>
              <a:latin typeface="Calibri"/>
              <a:ea typeface="Calibri"/>
              <a:cs typeface="Calibri"/>
              <a:sym typeface="Calibri"/>
            </a:endParaRPr>
          </a:p>
          <a:p>
            <a:pPr indent="0" lvl="0" marL="0" marR="0" rtl="0" algn="ctr">
              <a:lnSpc>
                <a:spcPct val="70000"/>
              </a:lnSpc>
              <a:spcBef>
                <a:spcPts val="0"/>
              </a:spcBef>
              <a:spcAft>
                <a:spcPts val="0"/>
              </a:spcAft>
              <a:buClr>
                <a:schemeClr val="dk1"/>
              </a:buClr>
              <a:buSzPts val="2750"/>
              <a:buFont typeface="Calibri"/>
              <a:buNone/>
            </a:pPr>
            <a:r>
              <a:rPr lang="en-US" sz="3462">
                <a:solidFill>
                  <a:srgbClr val="1C4587"/>
                </a:solidFill>
                <a:latin typeface="Calibri"/>
                <a:ea typeface="Calibri"/>
                <a:cs typeface="Calibri"/>
                <a:sym typeface="Calibri"/>
              </a:rPr>
              <a:t>"wakeful rest" to the brain!</a:t>
            </a:r>
            <a:endParaRPr sz="3462">
              <a:solidFill>
                <a:srgbClr val="1C4587"/>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 name="Shape 145"/>
        <p:cNvGrpSpPr/>
        <p:nvPr/>
      </p:nvGrpSpPr>
      <p:grpSpPr>
        <a:xfrm>
          <a:off x="0" y="0"/>
          <a:ext cx="0" cy="0"/>
          <a:chOff x="0" y="0"/>
          <a:chExt cx="0" cy="0"/>
        </a:xfrm>
      </p:grpSpPr>
      <p:sp>
        <p:nvSpPr>
          <p:cNvPr id="146" name="Google Shape;146;p25"/>
          <p:cNvSpPr txBox="1"/>
          <p:nvPr>
            <p:ph type="title"/>
          </p:nvPr>
        </p:nvSpPr>
        <p:spPr>
          <a:xfrm>
            <a:off x="838200" y="190953"/>
            <a:ext cx="10515600" cy="854100"/>
          </a:xfrm>
          <a:prstGeom prst="rect">
            <a:avLst/>
          </a:prstGeom>
          <a:solidFill>
            <a:schemeClr val="lt1"/>
          </a:solid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b="1" lang="en-US">
                <a:solidFill>
                  <a:srgbClr val="1C4587"/>
                </a:solidFill>
              </a:rPr>
              <a:t>Introspection </a:t>
            </a:r>
            <a:endParaRPr b="1">
              <a:solidFill>
                <a:srgbClr val="E3760B"/>
              </a:solidFill>
            </a:endParaRPr>
          </a:p>
        </p:txBody>
      </p:sp>
      <p:sp>
        <p:nvSpPr>
          <p:cNvPr id="147" name="Google Shape;147;p25"/>
          <p:cNvSpPr txBox="1"/>
          <p:nvPr>
            <p:ph idx="1" type="body"/>
          </p:nvPr>
        </p:nvSpPr>
        <p:spPr>
          <a:xfrm>
            <a:off x="624115" y="1128942"/>
            <a:ext cx="11248500" cy="4760400"/>
          </a:xfrm>
          <a:prstGeom prst="rect">
            <a:avLst/>
          </a:prstGeom>
          <a:solidFill>
            <a:schemeClr val="lt1"/>
          </a:solidFill>
          <a:ln>
            <a:noFill/>
          </a:ln>
        </p:spPr>
        <p:txBody>
          <a:bodyPr anchorCtr="0" anchor="t" bIns="45700" lIns="91425" spcFirstLastPara="1" rIns="91425" wrap="square" tIns="45700">
            <a:normAutofit/>
          </a:bodyPr>
          <a:lstStyle/>
          <a:p>
            <a:pPr indent="0" lvl="0" marL="457200" rtl="0" algn="l">
              <a:lnSpc>
                <a:spcPct val="90000"/>
              </a:lnSpc>
              <a:spcBef>
                <a:spcPts val="0"/>
              </a:spcBef>
              <a:spcAft>
                <a:spcPts val="0"/>
              </a:spcAft>
              <a:buNone/>
            </a:pPr>
            <a:r>
              <a:rPr b="1" lang="en-US" sz="3200">
                <a:solidFill>
                  <a:srgbClr val="E3760B"/>
                </a:solidFill>
              </a:rPr>
              <a:t>"Point and name":</a:t>
            </a:r>
            <a:r>
              <a:rPr lang="en-US" sz="3200"/>
              <a:t> Identify </a:t>
            </a:r>
            <a:r>
              <a:rPr lang="en-US" sz="3200" u="sng">
                <a:solidFill>
                  <a:srgbClr val="1C4587"/>
                </a:solidFill>
              </a:rPr>
              <a:t>three words</a:t>
            </a:r>
            <a:r>
              <a:rPr lang="en-US" sz="3200">
                <a:solidFill>
                  <a:srgbClr val="1C4587"/>
                </a:solidFill>
              </a:rPr>
              <a:t> that describe emotions you are feeling at the moment</a:t>
            </a:r>
            <a:endParaRPr>
              <a:solidFill>
                <a:srgbClr val="1C4587"/>
              </a:solidFill>
            </a:endParaRPr>
          </a:p>
          <a:p>
            <a:pPr indent="-336550" lvl="0" marL="514350" rtl="0" algn="l">
              <a:lnSpc>
                <a:spcPct val="90000"/>
              </a:lnSpc>
              <a:spcBef>
                <a:spcPts val="1000"/>
              </a:spcBef>
              <a:spcAft>
                <a:spcPts val="0"/>
              </a:spcAft>
              <a:buClr>
                <a:schemeClr val="dk1"/>
              </a:buClr>
              <a:buSzPts val="2800"/>
              <a:buFont typeface="Calibri"/>
              <a:buNone/>
            </a:pPr>
            <a:r>
              <a:t/>
            </a:r>
            <a:endParaRPr/>
          </a:p>
        </p:txBody>
      </p:sp>
      <p:pic>
        <p:nvPicPr>
          <p:cNvPr id="148" name="Google Shape;148;p25"/>
          <p:cNvPicPr preferRelativeResize="0"/>
          <p:nvPr/>
        </p:nvPicPr>
        <p:blipFill rotWithShape="1">
          <a:blip r:embed="rId3">
            <a:alphaModFix/>
          </a:blip>
          <a:srcRect b="0" l="0" r="0" t="0"/>
          <a:stretch/>
        </p:blipFill>
        <p:spPr>
          <a:xfrm>
            <a:off x="4268653" y="2567110"/>
            <a:ext cx="3521280" cy="3322250"/>
          </a:xfrm>
          <a:prstGeom prst="rect">
            <a:avLst/>
          </a:prstGeom>
          <a:noFill/>
          <a:ln>
            <a:noFill/>
          </a:ln>
        </p:spPr>
      </p:pic>
      <p:pic>
        <p:nvPicPr>
          <p:cNvPr id="149" name="Google Shape;149;p25"/>
          <p:cNvPicPr preferRelativeResize="0"/>
          <p:nvPr/>
        </p:nvPicPr>
        <p:blipFill>
          <a:blip r:embed="rId4">
            <a:alphaModFix/>
          </a:blip>
          <a:stretch>
            <a:fillRect/>
          </a:stretch>
        </p:blipFill>
        <p:spPr>
          <a:xfrm>
            <a:off x="1758175" y="3413350"/>
            <a:ext cx="1873776" cy="162975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8" name="Shape 318"/>
        <p:cNvGrpSpPr/>
        <p:nvPr/>
      </p:nvGrpSpPr>
      <p:grpSpPr>
        <a:xfrm>
          <a:off x="0" y="0"/>
          <a:ext cx="0" cy="0"/>
          <a:chOff x="0" y="0"/>
          <a:chExt cx="0" cy="0"/>
        </a:xfrm>
      </p:grpSpPr>
      <p:sp>
        <p:nvSpPr>
          <p:cNvPr id="319" name="Google Shape;319;p43"/>
          <p:cNvSpPr txBox="1"/>
          <p:nvPr/>
        </p:nvSpPr>
        <p:spPr>
          <a:xfrm>
            <a:off x="770629" y="272943"/>
            <a:ext cx="10653600" cy="1790700"/>
          </a:xfrm>
          <a:prstGeom prst="rect">
            <a:avLst/>
          </a:prstGeom>
          <a:noFill/>
          <a:ln>
            <a:noFill/>
          </a:ln>
        </p:spPr>
        <p:txBody>
          <a:bodyPr anchorCtr="0" anchor="b"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2600"/>
              <a:buFont typeface="Calibri"/>
              <a:buNone/>
            </a:pPr>
            <a:r>
              <a:t/>
            </a:r>
            <a:endParaRPr b="1" sz="2600">
              <a:solidFill>
                <a:srgbClr val="222A35"/>
              </a:solidFill>
              <a:latin typeface="Calibri"/>
              <a:ea typeface="Calibri"/>
              <a:cs typeface="Calibri"/>
              <a:sym typeface="Calibri"/>
            </a:endParaRPr>
          </a:p>
        </p:txBody>
      </p:sp>
      <p:sp>
        <p:nvSpPr>
          <p:cNvPr id="320" name="Google Shape;320;p43"/>
          <p:cNvSpPr txBox="1"/>
          <p:nvPr/>
        </p:nvSpPr>
        <p:spPr>
          <a:xfrm>
            <a:off x="2824975" y="602325"/>
            <a:ext cx="6290100" cy="2129400"/>
          </a:xfrm>
          <a:prstGeom prst="rect">
            <a:avLst/>
          </a:prstGeom>
          <a:solidFill>
            <a:schemeClr val="lt1"/>
          </a:solidFill>
          <a:ln cap="flat" cmpd="sng" w="9525">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dk1"/>
              </a:buClr>
              <a:buSzPts val="4400"/>
              <a:buFont typeface="Calibri"/>
              <a:buNone/>
            </a:pPr>
            <a:r>
              <a:rPr b="1" lang="en-US" sz="4400">
                <a:solidFill>
                  <a:srgbClr val="1C4587"/>
                </a:solidFill>
                <a:latin typeface="Calibri"/>
                <a:ea typeface="Calibri"/>
                <a:cs typeface="Calibri"/>
                <a:sym typeface="Calibri"/>
              </a:rPr>
              <a:t>Part 2:</a:t>
            </a:r>
            <a:endParaRPr b="1" sz="4400">
              <a:solidFill>
                <a:srgbClr val="1C4587"/>
              </a:solidFill>
              <a:latin typeface="Calibri"/>
              <a:ea typeface="Calibri"/>
              <a:cs typeface="Calibri"/>
              <a:sym typeface="Calibri"/>
            </a:endParaRPr>
          </a:p>
          <a:p>
            <a:pPr indent="0" lvl="0" marL="0" marR="0" rtl="0" algn="ctr">
              <a:lnSpc>
                <a:spcPct val="90000"/>
              </a:lnSpc>
              <a:spcBef>
                <a:spcPts val="0"/>
              </a:spcBef>
              <a:spcAft>
                <a:spcPts val="0"/>
              </a:spcAft>
              <a:buClr>
                <a:schemeClr val="dk1"/>
              </a:buClr>
              <a:buSzPts val="4400"/>
              <a:buFont typeface="Calibri"/>
              <a:buNone/>
            </a:pPr>
            <a:r>
              <a:rPr b="1" lang="en-US" sz="4400">
                <a:solidFill>
                  <a:srgbClr val="E3760B"/>
                </a:solidFill>
                <a:latin typeface="Calibri"/>
                <a:ea typeface="Calibri"/>
                <a:cs typeface="Calibri"/>
                <a:sym typeface="Calibri"/>
              </a:rPr>
              <a:t>Befriending the body’s </a:t>
            </a:r>
            <a:endParaRPr>
              <a:solidFill>
                <a:srgbClr val="E3760B"/>
              </a:solidFill>
            </a:endParaRPr>
          </a:p>
          <a:p>
            <a:pPr indent="0" lvl="0" marL="0" marR="0" rtl="0" algn="ctr">
              <a:lnSpc>
                <a:spcPct val="90000"/>
              </a:lnSpc>
              <a:spcBef>
                <a:spcPts val="0"/>
              </a:spcBef>
              <a:spcAft>
                <a:spcPts val="0"/>
              </a:spcAft>
              <a:buClr>
                <a:schemeClr val="dk1"/>
              </a:buClr>
              <a:buSzPts val="4400"/>
              <a:buFont typeface="Calibri"/>
              <a:buNone/>
            </a:pPr>
            <a:r>
              <a:rPr b="1" lang="en-US" sz="4400">
                <a:solidFill>
                  <a:srgbClr val="E3760B"/>
                </a:solidFill>
                <a:latin typeface="Calibri"/>
                <a:ea typeface="Calibri"/>
                <a:cs typeface="Calibri"/>
                <a:sym typeface="Calibri"/>
              </a:rPr>
              <a:t>stress response</a:t>
            </a:r>
            <a:endParaRPr sz="3500">
              <a:solidFill>
                <a:srgbClr val="E3760B"/>
              </a:solidFill>
              <a:latin typeface="Calibri"/>
              <a:ea typeface="Calibri"/>
              <a:cs typeface="Calibri"/>
              <a:sym typeface="Calibri"/>
            </a:endParaRPr>
          </a:p>
        </p:txBody>
      </p:sp>
      <p:pic>
        <p:nvPicPr>
          <p:cNvPr id="321" name="Google Shape;321;p43"/>
          <p:cNvPicPr preferRelativeResize="0"/>
          <p:nvPr/>
        </p:nvPicPr>
        <p:blipFill>
          <a:blip r:embed="rId3">
            <a:alphaModFix/>
          </a:blip>
          <a:stretch>
            <a:fillRect/>
          </a:stretch>
        </p:blipFill>
        <p:spPr>
          <a:xfrm>
            <a:off x="5938763" y="3667000"/>
            <a:ext cx="3767978" cy="2052125"/>
          </a:xfrm>
          <a:prstGeom prst="rect">
            <a:avLst/>
          </a:prstGeom>
          <a:noFill/>
          <a:ln>
            <a:noFill/>
          </a:ln>
        </p:spPr>
      </p:pic>
      <p:pic>
        <p:nvPicPr>
          <p:cNvPr id="322" name="Google Shape;322;p43"/>
          <p:cNvPicPr preferRelativeResize="0"/>
          <p:nvPr/>
        </p:nvPicPr>
        <p:blipFill>
          <a:blip r:embed="rId4">
            <a:alphaModFix/>
          </a:blip>
          <a:stretch>
            <a:fillRect/>
          </a:stretch>
        </p:blipFill>
        <p:spPr>
          <a:xfrm>
            <a:off x="2360700" y="3033050"/>
            <a:ext cx="2696825" cy="3320025"/>
          </a:xfrm>
          <a:prstGeom prst="rect">
            <a:avLst/>
          </a:prstGeom>
          <a:noFill/>
          <a:ln>
            <a:noFill/>
          </a:ln>
        </p:spPr>
      </p:pic>
      <p:sp>
        <p:nvSpPr>
          <p:cNvPr id="323" name="Google Shape;323;p43"/>
          <p:cNvSpPr/>
          <p:nvPr/>
        </p:nvSpPr>
        <p:spPr>
          <a:xfrm>
            <a:off x="3442806" y="3416614"/>
            <a:ext cx="951600" cy="1101600"/>
          </a:xfrm>
          <a:prstGeom prst="ellipse">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8" name="Shape 328"/>
        <p:cNvGrpSpPr/>
        <p:nvPr/>
      </p:nvGrpSpPr>
      <p:grpSpPr>
        <a:xfrm>
          <a:off x="0" y="0"/>
          <a:ext cx="0" cy="0"/>
          <a:chOff x="0" y="0"/>
          <a:chExt cx="0" cy="0"/>
        </a:xfrm>
      </p:grpSpPr>
      <p:sp>
        <p:nvSpPr>
          <p:cNvPr id="329" name="Google Shape;329;p44"/>
          <p:cNvSpPr/>
          <p:nvPr/>
        </p:nvSpPr>
        <p:spPr>
          <a:xfrm>
            <a:off x="3847025" y="1114463"/>
            <a:ext cx="4260300" cy="5376000"/>
          </a:xfrm>
          <a:prstGeom prst="rect">
            <a:avLst/>
          </a:prstGeom>
          <a:solidFill>
            <a:srgbClr val="000000"/>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30" name="Google Shape;330;p44"/>
          <p:cNvPicPr preferRelativeResize="0"/>
          <p:nvPr/>
        </p:nvPicPr>
        <p:blipFill rotWithShape="1">
          <a:blip r:embed="rId3">
            <a:alphaModFix/>
          </a:blip>
          <a:srcRect b="0" l="25601" r="27782" t="0"/>
          <a:stretch/>
        </p:blipFill>
        <p:spPr>
          <a:xfrm>
            <a:off x="4229362" y="4501075"/>
            <a:ext cx="1193089" cy="1580400"/>
          </a:xfrm>
          <a:prstGeom prst="rect">
            <a:avLst/>
          </a:prstGeom>
          <a:noFill/>
          <a:ln>
            <a:noFill/>
          </a:ln>
        </p:spPr>
      </p:pic>
      <p:pic>
        <p:nvPicPr>
          <p:cNvPr id="331" name="Google Shape;331;p44"/>
          <p:cNvPicPr preferRelativeResize="0"/>
          <p:nvPr/>
        </p:nvPicPr>
        <p:blipFill>
          <a:blip r:embed="rId4">
            <a:alphaModFix/>
          </a:blip>
          <a:stretch>
            <a:fillRect/>
          </a:stretch>
        </p:blipFill>
        <p:spPr>
          <a:xfrm>
            <a:off x="4229359" y="1467331"/>
            <a:ext cx="3495640" cy="2524666"/>
          </a:xfrm>
          <a:prstGeom prst="rect">
            <a:avLst/>
          </a:prstGeom>
          <a:noFill/>
          <a:ln>
            <a:noFill/>
          </a:ln>
        </p:spPr>
      </p:pic>
      <p:pic>
        <p:nvPicPr>
          <p:cNvPr id="332" name="Google Shape;332;p44"/>
          <p:cNvPicPr preferRelativeResize="0"/>
          <p:nvPr/>
        </p:nvPicPr>
        <p:blipFill>
          <a:blip r:embed="rId5">
            <a:alphaModFix/>
          </a:blip>
          <a:stretch>
            <a:fillRect/>
          </a:stretch>
        </p:blipFill>
        <p:spPr>
          <a:xfrm>
            <a:off x="5851225" y="4491750"/>
            <a:ext cx="1873776" cy="1629750"/>
          </a:xfrm>
          <a:prstGeom prst="rect">
            <a:avLst/>
          </a:prstGeom>
          <a:noFill/>
          <a:ln>
            <a:noFill/>
          </a:ln>
        </p:spPr>
      </p:pic>
      <p:sp>
        <p:nvSpPr>
          <p:cNvPr id="333" name="Google Shape;333;p44"/>
          <p:cNvSpPr txBox="1"/>
          <p:nvPr/>
        </p:nvSpPr>
        <p:spPr>
          <a:xfrm>
            <a:off x="464625" y="0"/>
            <a:ext cx="11485800" cy="1025700"/>
          </a:xfrm>
          <a:prstGeom prst="rect">
            <a:avLst/>
          </a:prstGeom>
          <a:solidFill>
            <a:schemeClr val="lt1"/>
          </a:solidFill>
          <a:ln>
            <a:noFill/>
          </a:ln>
        </p:spPr>
        <p:txBody>
          <a:bodyPr anchorCtr="0" anchor="ctr" bIns="45700" lIns="91425" spcFirstLastPara="1" rIns="91425" wrap="square" tIns="45700">
            <a:normAutofit/>
          </a:bodyPr>
          <a:lstStyle/>
          <a:p>
            <a:pPr indent="0" lvl="0" marL="0" marR="0" rtl="0" algn="ctr">
              <a:lnSpc>
                <a:spcPct val="100000"/>
              </a:lnSpc>
              <a:spcBef>
                <a:spcPts val="0"/>
              </a:spcBef>
              <a:spcAft>
                <a:spcPts val="0"/>
              </a:spcAft>
              <a:buClr>
                <a:srgbClr val="222A35"/>
              </a:buClr>
              <a:buSzPts val="5400"/>
              <a:buFont typeface="Calibri"/>
              <a:buNone/>
            </a:pPr>
            <a:r>
              <a:rPr b="1" lang="en-US" sz="5000">
                <a:solidFill>
                  <a:srgbClr val="E3760B"/>
                </a:solidFill>
                <a:latin typeface="Calibri"/>
                <a:ea typeface="Calibri"/>
                <a:cs typeface="Calibri"/>
                <a:sym typeface="Calibri"/>
              </a:rPr>
              <a:t>Pause + Ask Questions + "Point and Name"</a:t>
            </a:r>
            <a:endParaRPr sz="3200">
              <a:solidFill>
                <a:srgbClr val="0B5394"/>
              </a:solidFill>
              <a:latin typeface="Calibri"/>
              <a:ea typeface="Calibri"/>
              <a:cs typeface="Calibri"/>
              <a:sym typeface="Calibri"/>
            </a:endParaRPr>
          </a:p>
        </p:txBody>
      </p:sp>
      <p:sp>
        <p:nvSpPr>
          <p:cNvPr id="334" name="Google Shape;334;p44"/>
          <p:cNvSpPr txBox="1"/>
          <p:nvPr/>
        </p:nvSpPr>
        <p:spPr>
          <a:xfrm>
            <a:off x="522950" y="2569875"/>
            <a:ext cx="2988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solidFill>
                <a:srgbClr val="FF0000"/>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9" name="Shape 339"/>
        <p:cNvGrpSpPr/>
        <p:nvPr/>
      </p:nvGrpSpPr>
      <p:grpSpPr>
        <a:xfrm>
          <a:off x="0" y="0"/>
          <a:ext cx="0" cy="0"/>
          <a:chOff x="0" y="0"/>
          <a:chExt cx="0" cy="0"/>
        </a:xfrm>
      </p:grpSpPr>
      <p:sp>
        <p:nvSpPr>
          <p:cNvPr id="340" name="Google Shape;340;p45"/>
          <p:cNvSpPr txBox="1"/>
          <p:nvPr>
            <p:ph idx="4294967295" type="title"/>
          </p:nvPr>
        </p:nvSpPr>
        <p:spPr>
          <a:xfrm>
            <a:off x="838200" y="190953"/>
            <a:ext cx="10515600" cy="854100"/>
          </a:xfrm>
          <a:prstGeom prst="rect">
            <a:avLst/>
          </a:prstGeom>
          <a:solidFill>
            <a:schemeClr val="lt1"/>
          </a:solidFill>
          <a:ln>
            <a:noFill/>
          </a:ln>
        </p:spPr>
        <p:txBody>
          <a:bodyPr anchorCtr="0" anchor="ctr" bIns="45700" lIns="91425" spcFirstLastPara="1" rIns="91425" wrap="square" tIns="45700">
            <a:normAutofit fontScale="90000"/>
          </a:bodyPr>
          <a:lstStyle/>
          <a:p>
            <a:pPr indent="0" lvl="0" marL="0" rtl="0" algn="ctr">
              <a:lnSpc>
                <a:spcPct val="90000"/>
              </a:lnSpc>
              <a:spcBef>
                <a:spcPts val="0"/>
              </a:spcBef>
              <a:spcAft>
                <a:spcPts val="0"/>
              </a:spcAft>
              <a:buClr>
                <a:schemeClr val="dk1"/>
              </a:buClr>
              <a:buSzPct val="118918"/>
              <a:buFont typeface="Calibri"/>
              <a:buNone/>
            </a:pPr>
            <a:r>
              <a:rPr b="1" lang="en-US">
                <a:solidFill>
                  <a:srgbClr val="E3760B"/>
                </a:solidFill>
              </a:rPr>
              <a:t>Think &amp; Write:</a:t>
            </a:r>
            <a:endParaRPr b="1">
              <a:solidFill>
                <a:srgbClr val="E3760B"/>
              </a:solidFill>
            </a:endParaRPr>
          </a:p>
          <a:p>
            <a:pPr indent="0" lvl="0" marL="0" rtl="0" algn="ctr">
              <a:lnSpc>
                <a:spcPct val="90000"/>
              </a:lnSpc>
              <a:spcBef>
                <a:spcPts val="0"/>
              </a:spcBef>
              <a:spcAft>
                <a:spcPts val="0"/>
              </a:spcAft>
              <a:buClr>
                <a:schemeClr val="dk1"/>
              </a:buClr>
              <a:buSzPct val="118918"/>
              <a:buFont typeface="Calibri"/>
              <a:buNone/>
            </a:pPr>
            <a:r>
              <a:rPr b="1" lang="en-US">
                <a:solidFill>
                  <a:srgbClr val="1C4587"/>
                </a:solidFill>
              </a:rPr>
              <a:t>Think of a recent stressful experience, and</a:t>
            </a:r>
            <a:endParaRPr b="1">
              <a:solidFill>
                <a:srgbClr val="E3760B"/>
              </a:solidFill>
            </a:endParaRPr>
          </a:p>
        </p:txBody>
      </p:sp>
      <p:pic>
        <p:nvPicPr>
          <p:cNvPr id="341" name="Google Shape;341;p45"/>
          <p:cNvPicPr preferRelativeResize="0"/>
          <p:nvPr/>
        </p:nvPicPr>
        <p:blipFill>
          <a:blip r:embed="rId3">
            <a:alphaModFix/>
          </a:blip>
          <a:stretch>
            <a:fillRect/>
          </a:stretch>
        </p:blipFill>
        <p:spPr>
          <a:xfrm>
            <a:off x="5256342" y="1200050"/>
            <a:ext cx="1679316" cy="2968550"/>
          </a:xfrm>
          <a:prstGeom prst="rect">
            <a:avLst/>
          </a:prstGeom>
          <a:noFill/>
          <a:ln>
            <a:noFill/>
          </a:ln>
        </p:spPr>
      </p:pic>
      <p:sp>
        <p:nvSpPr>
          <p:cNvPr id="342" name="Google Shape;342;p45"/>
          <p:cNvSpPr txBox="1"/>
          <p:nvPr>
            <p:ph idx="4294967295" type="title"/>
          </p:nvPr>
        </p:nvSpPr>
        <p:spPr>
          <a:xfrm>
            <a:off x="838200" y="4168600"/>
            <a:ext cx="10515600" cy="1404600"/>
          </a:xfrm>
          <a:prstGeom prst="rect">
            <a:avLst/>
          </a:prstGeom>
          <a:solidFill>
            <a:schemeClr val="lt1"/>
          </a:solidFill>
          <a:ln cap="flat" cmpd="sng" w="9525">
            <a:solidFill>
              <a:srgbClr val="E3760B"/>
            </a:solidFill>
            <a:prstDash val="solid"/>
            <a:round/>
            <a:headEnd len="sm" w="sm" type="none"/>
            <a:tailEnd len="sm" w="sm" type="none"/>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b="1" lang="en-US">
                <a:solidFill>
                  <a:srgbClr val="1C4587"/>
                </a:solidFill>
              </a:rPr>
              <a:t>Write about what happened </a:t>
            </a:r>
            <a:endParaRPr b="1">
              <a:solidFill>
                <a:srgbClr val="1C4587"/>
              </a:solidFill>
            </a:endParaRPr>
          </a:p>
          <a:p>
            <a:pPr indent="0" lvl="0" marL="0" rtl="0" algn="ctr">
              <a:lnSpc>
                <a:spcPct val="90000"/>
              </a:lnSpc>
              <a:spcBef>
                <a:spcPts val="0"/>
              </a:spcBef>
              <a:spcAft>
                <a:spcPts val="0"/>
              </a:spcAft>
              <a:buClr>
                <a:schemeClr val="dk1"/>
              </a:buClr>
              <a:buSzPts val="4400"/>
              <a:buFont typeface="Calibri"/>
              <a:buNone/>
            </a:pPr>
            <a:r>
              <a:rPr b="1" lang="en-US">
                <a:solidFill>
                  <a:srgbClr val="1C4587"/>
                </a:solidFill>
              </a:rPr>
              <a:t>in your mind and different parts of your body </a:t>
            </a:r>
            <a:endParaRPr b="1">
              <a:solidFill>
                <a:srgbClr val="1C4587"/>
              </a:solidFill>
            </a:endParaRPr>
          </a:p>
        </p:txBody>
      </p:sp>
      <p:pic>
        <p:nvPicPr>
          <p:cNvPr id="343" name="Google Shape;343;p45"/>
          <p:cNvPicPr preferRelativeResize="0"/>
          <p:nvPr/>
        </p:nvPicPr>
        <p:blipFill>
          <a:blip r:embed="rId4">
            <a:alphaModFix/>
          </a:blip>
          <a:stretch>
            <a:fillRect/>
          </a:stretch>
        </p:blipFill>
        <p:spPr>
          <a:xfrm>
            <a:off x="5609782" y="5735325"/>
            <a:ext cx="972436" cy="84579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2"/>
                                        </p:tgtEl>
                                        <p:attrNameLst>
                                          <p:attrName>style.visibility</p:attrName>
                                        </p:attrNameLst>
                                      </p:cBhvr>
                                      <p:to>
                                        <p:strVal val="visible"/>
                                      </p:to>
                                    </p:set>
                                    <p:animEffect filter="fade" transition="in">
                                      <p:cBhvr>
                                        <p:cTn dur="1000"/>
                                        <p:tgtEl>
                                          <p:spTgt spid="34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8" name="Shape 348"/>
        <p:cNvGrpSpPr/>
        <p:nvPr/>
      </p:nvGrpSpPr>
      <p:grpSpPr>
        <a:xfrm>
          <a:off x="0" y="0"/>
          <a:ext cx="0" cy="0"/>
          <a:chOff x="0" y="0"/>
          <a:chExt cx="0" cy="0"/>
        </a:xfrm>
      </p:grpSpPr>
      <p:sp>
        <p:nvSpPr>
          <p:cNvPr id="349" name="Google Shape;349;p46"/>
          <p:cNvSpPr txBox="1"/>
          <p:nvPr>
            <p:ph idx="4294967295" type="title"/>
          </p:nvPr>
        </p:nvSpPr>
        <p:spPr>
          <a:xfrm>
            <a:off x="838200" y="190953"/>
            <a:ext cx="10515600" cy="854100"/>
          </a:xfrm>
          <a:prstGeom prst="rect">
            <a:avLst/>
          </a:prstGeom>
          <a:solidFill>
            <a:schemeClr val="lt1"/>
          </a:solid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b="1" lang="en-US">
                <a:solidFill>
                  <a:srgbClr val="1C4587"/>
                </a:solidFill>
              </a:rPr>
              <a:t>Is the stress response all negative?</a:t>
            </a:r>
            <a:endParaRPr b="1">
              <a:solidFill>
                <a:srgbClr val="E3760B"/>
              </a:solidFill>
            </a:endParaRPr>
          </a:p>
        </p:txBody>
      </p:sp>
      <p:pic>
        <p:nvPicPr>
          <p:cNvPr id="350" name="Google Shape;350;p46"/>
          <p:cNvPicPr preferRelativeResize="0"/>
          <p:nvPr/>
        </p:nvPicPr>
        <p:blipFill>
          <a:blip r:embed="rId3">
            <a:alphaModFix/>
          </a:blip>
          <a:stretch>
            <a:fillRect/>
          </a:stretch>
        </p:blipFill>
        <p:spPr>
          <a:xfrm>
            <a:off x="5256342" y="2055625"/>
            <a:ext cx="1679316" cy="296855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5" name="Shape 355"/>
        <p:cNvGrpSpPr/>
        <p:nvPr/>
      </p:nvGrpSpPr>
      <p:grpSpPr>
        <a:xfrm>
          <a:off x="0" y="0"/>
          <a:ext cx="0" cy="0"/>
          <a:chOff x="0" y="0"/>
          <a:chExt cx="0" cy="0"/>
        </a:xfrm>
      </p:grpSpPr>
      <p:pic>
        <p:nvPicPr>
          <p:cNvPr id="356" name="Google Shape;356;p47"/>
          <p:cNvPicPr preferRelativeResize="0"/>
          <p:nvPr/>
        </p:nvPicPr>
        <p:blipFill>
          <a:blip r:embed="rId3">
            <a:alphaModFix/>
          </a:blip>
          <a:stretch>
            <a:fillRect/>
          </a:stretch>
        </p:blipFill>
        <p:spPr>
          <a:xfrm>
            <a:off x="7887311" y="3976407"/>
            <a:ext cx="2073300" cy="2261792"/>
          </a:xfrm>
          <a:prstGeom prst="rect">
            <a:avLst/>
          </a:prstGeom>
          <a:noFill/>
          <a:ln>
            <a:noFill/>
          </a:ln>
        </p:spPr>
      </p:pic>
      <p:pic>
        <p:nvPicPr>
          <p:cNvPr id="357" name="Google Shape;357;p47"/>
          <p:cNvPicPr preferRelativeResize="0"/>
          <p:nvPr/>
        </p:nvPicPr>
        <p:blipFill>
          <a:blip r:embed="rId4">
            <a:alphaModFix/>
          </a:blip>
          <a:stretch>
            <a:fillRect/>
          </a:stretch>
        </p:blipFill>
        <p:spPr>
          <a:xfrm>
            <a:off x="833375" y="461777"/>
            <a:ext cx="5860275" cy="3804726"/>
          </a:xfrm>
          <a:prstGeom prst="rect">
            <a:avLst/>
          </a:prstGeom>
          <a:noFill/>
          <a:ln>
            <a:noFill/>
          </a:ln>
        </p:spPr>
      </p:pic>
      <p:sp>
        <p:nvSpPr>
          <p:cNvPr id="358" name="Google Shape;358;p47"/>
          <p:cNvSpPr txBox="1"/>
          <p:nvPr/>
        </p:nvSpPr>
        <p:spPr>
          <a:xfrm>
            <a:off x="484750" y="4550425"/>
            <a:ext cx="6424800" cy="477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900">
              <a:solidFill>
                <a:srgbClr val="FF0000"/>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3" name="Shape 363"/>
        <p:cNvGrpSpPr/>
        <p:nvPr/>
      </p:nvGrpSpPr>
      <p:grpSpPr>
        <a:xfrm>
          <a:off x="0" y="0"/>
          <a:ext cx="0" cy="0"/>
          <a:chOff x="0" y="0"/>
          <a:chExt cx="0" cy="0"/>
        </a:xfrm>
      </p:grpSpPr>
      <p:pic>
        <p:nvPicPr>
          <p:cNvPr id="364" name="Google Shape;364;p48"/>
          <p:cNvPicPr preferRelativeResize="0"/>
          <p:nvPr/>
        </p:nvPicPr>
        <p:blipFill>
          <a:blip r:embed="rId3">
            <a:alphaModFix/>
          </a:blip>
          <a:stretch>
            <a:fillRect/>
          </a:stretch>
        </p:blipFill>
        <p:spPr>
          <a:xfrm>
            <a:off x="7887311" y="3976407"/>
            <a:ext cx="2073300" cy="2261792"/>
          </a:xfrm>
          <a:prstGeom prst="rect">
            <a:avLst/>
          </a:prstGeom>
          <a:noFill/>
          <a:ln>
            <a:noFill/>
          </a:ln>
        </p:spPr>
      </p:pic>
      <p:pic>
        <p:nvPicPr>
          <p:cNvPr id="365" name="Google Shape;365;p48"/>
          <p:cNvPicPr preferRelativeResize="0"/>
          <p:nvPr/>
        </p:nvPicPr>
        <p:blipFill>
          <a:blip r:embed="rId4">
            <a:alphaModFix/>
          </a:blip>
          <a:stretch>
            <a:fillRect/>
          </a:stretch>
        </p:blipFill>
        <p:spPr>
          <a:xfrm>
            <a:off x="766975" y="528177"/>
            <a:ext cx="5860275" cy="3804726"/>
          </a:xfrm>
          <a:prstGeom prst="rect">
            <a:avLst/>
          </a:prstGeom>
          <a:noFill/>
          <a:ln>
            <a:noFill/>
          </a:ln>
        </p:spPr>
      </p:pic>
      <p:sp>
        <p:nvSpPr>
          <p:cNvPr id="366" name="Google Shape;366;p48"/>
          <p:cNvSpPr txBox="1"/>
          <p:nvPr/>
        </p:nvSpPr>
        <p:spPr>
          <a:xfrm>
            <a:off x="460225" y="5206950"/>
            <a:ext cx="6516600" cy="754200"/>
          </a:xfrm>
          <a:prstGeom prst="rect">
            <a:avLst/>
          </a:prstGeom>
          <a:noFill/>
          <a:ln cap="flat" cmpd="sng" w="9525">
            <a:solidFill>
              <a:srgbClr val="E3760B"/>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b="1" lang="en-US" sz="3700">
                <a:solidFill>
                  <a:srgbClr val="1C4587"/>
                </a:solidFill>
                <a:highlight>
                  <a:srgbClr val="FFFFFF"/>
                </a:highlight>
                <a:latin typeface="Calibri"/>
                <a:ea typeface="Calibri"/>
                <a:cs typeface="Calibri"/>
                <a:sym typeface="Calibri"/>
              </a:rPr>
              <a:t>But there is more to the story!</a:t>
            </a:r>
            <a:endParaRPr sz="1700">
              <a:solidFill>
                <a:srgbClr val="1C4587"/>
              </a:solidFill>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1" name="Shape 371"/>
        <p:cNvGrpSpPr/>
        <p:nvPr/>
      </p:nvGrpSpPr>
      <p:grpSpPr>
        <a:xfrm>
          <a:off x="0" y="0"/>
          <a:ext cx="0" cy="0"/>
          <a:chOff x="0" y="0"/>
          <a:chExt cx="0" cy="0"/>
        </a:xfrm>
      </p:grpSpPr>
      <p:sp>
        <p:nvSpPr>
          <p:cNvPr id="372" name="Google Shape;372;p49"/>
          <p:cNvSpPr txBox="1"/>
          <p:nvPr/>
        </p:nvSpPr>
        <p:spPr>
          <a:xfrm>
            <a:off x="770629" y="272943"/>
            <a:ext cx="10653600" cy="1790700"/>
          </a:xfrm>
          <a:prstGeom prst="rect">
            <a:avLst/>
          </a:prstGeom>
          <a:noFill/>
          <a:ln>
            <a:noFill/>
          </a:ln>
        </p:spPr>
        <p:txBody>
          <a:bodyPr anchorCtr="0" anchor="b"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2600"/>
              <a:buFont typeface="Calibri"/>
              <a:buNone/>
            </a:pPr>
            <a:r>
              <a:t/>
            </a:r>
            <a:endParaRPr b="1" sz="2600">
              <a:solidFill>
                <a:srgbClr val="222A35"/>
              </a:solidFill>
              <a:latin typeface="Calibri"/>
              <a:ea typeface="Calibri"/>
              <a:cs typeface="Calibri"/>
              <a:sym typeface="Calibri"/>
            </a:endParaRPr>
          </a:p>
        </p:txBody>
      </p:sp>
      <p:sp>
        <p:nvSpPr>
          <p:cNvPr id="373" name="Google Shape;373;p49"/>
          <p:cNvSpPr txBox="1"/>
          <p:nvPr/>
        </p:nvSpPr>
        <p:spPr>
          <a:xfrm>
            <a:off x="-101700" y="2849481"/>
            <a:ext cx="12293700" cy="6795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dk1"/>
              </a:buClr>
              <a:buSzPts val="4400"/>
              <a:buFont typeface="Calibri"/>
              <a:buNone/>
            </a:pPr>
            <a:r>
              <a:rPr b="1" lang="en-US" sz="4400">
                <a:solidFill>
                  <a:srgbClr val="1C4587"/>
                </a:solidFill>
                <a:latin typeface="Calibri"/>
                <a:ea typeface="Calibri"/>
                <a:cs typeface="Calibri"/>
                <a:sym typeface="Calibri"/>
              </a:rPr>
              <a:t>Hope is built into our Biology</a:t>
            </a:r>
            <a:endParaRPr b="1" sz="4400">
              <a:solidFill>
                <a:srgbClr val="1C4587"/>
              </a:solidFill>
              <a:latin typeface="Calibri"/>
              <a:ea typeface="Calibri"/>
              <a:cs typeface="Calibri"/>
              <a:sym typeface="Calibri"/>
            </a:endParaRPr>
          </a:p>
        </p:txBody>
      </p:sp>
      <p:pic>
        <p:nvPicPr>
          <p:cNvPr id="374" name="Google Shape;374;p49"/>
          <p:cNvPicPr preferRelativeResize="0"/>
          <p:nvPr/>
        </p:nvPicPr>
        <p:blipFill>
          <a:blip r:embed="rId3">
            <a:alphaModFix/>
          </a:blip>
          <a:stretch>
            <a:fillRect/>
          </a:stretch>
        </p:blipFill>
        <p:spPr>
          <a:xfrm>
            <a:off x="5270963" y="3637898"/>
            <a:ext cx="1548375" cy="14485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9" name="Shape 379"/>
        <p:cNvGrpSpPr/>
        <p:nvPr/>
      </p:nvGrpSpPr>
      <p:grpSpPr>
        <a:xfrm>
          <a:off x="0" y="0"/>
          <a:ext cx="0" cy="0"/>
          <a:chOff x="0" y="0"/>
          <a:chExt cx="0" cy="0"/>
        </a:xfrm>
      </p:grpSpPr>
      <p:sp>
        <p:nvSpPr>
          <p:cNvPr id="380" name="Google Shape;380;p50"/>
          <p:cNvSpPr txBox="1"/>
          <p:nvPr/>
        </p:nvSpPr>
        <p:spPr>
          <a:xfrm>
            <a:off x="770629" y="272943"/>
            <a:ext cx="10653600" cy="1790700"/>
          </a:xfrm>
          <a:prstGeom prst="rect">
            <a:avLst/>
          </a:prstGeom>
          <a:noFill/>
          <a:ln>
            <a:noFill/>
          </a:ln>
        </p:spPr>
        <p:txBody>
          <a:bodyPr anchorCtr="0" anchor="b"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2600"/>
              <a:buFont typeface="Calibri"/>
              <a:buNone/>
            </a:pPr>
            <a:r>
              <a:t/>
            </a:r>
            <a:endParaRPr b="1" sz="2600">
              <a:solidFill>
                <a:srgbClr val="222A35"/>
              </a:solidFill>
              <a:latin typeface="Calibri"/>
              <a:ea typeface="Calibri"/>
              <a:cs typeface="Calibri"/>
              <a:sym typeface="Calibri"/>
            </a:endParaRPr>
          </a:p>
        </p:txBody>
      </p:sp>
      <p:pic>
        <p:nvPicPr>
          <p:cNvPr id="381" name="Google Shape;381;p50"/>
          <p:cNvPicPr preferRelativeResize="0"/>
          <p:nvPr/>
        </p:nvPicPr>
        <p:blipFill rotWithShape="1">
          <a:blip r:embed="rId3">
            <a:alphaModFix/>
          </a:blip>
          <a:srcRect b="0" l="0" r="0" t="0"/>
          <a:stretch/>
        </p:blipFill>
        <p:spPr>
          <a:xfrm>
            <a:off x="192778" y="1567847"/>
            <a:ext cx="8412844" cy="5135266"/>
          </a:xfrm>
          <a:prstGeom prst="rect">
            <a:avLst/>
          </a:prstGeom>
          <a:noFill/>
          <a:ln>
            <a:noFill/>
          </a:ln>
        </p:spPr>
      </p:pic>
      <p:sp>
        <p:nvSpPr>
          <p:cNvPr id="382" name="Google Shape;382;p50"/>
          <p:cNvSpPr txBox="1"/>
          <p:nvPr/>
        </p:nvSpPr>
        <p:spPr>
          <a:xfrm>
            <a:off x="-101600" y="234781"/>
            <a:ext cx="12293700" cy="6795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dk1"/>
              </a:buClr>
              <a:buSzPts val="4400"/>
              <a:buFont typeface="Calibri"/>
              <a:buNone/>
            </a:pPr>
            <a:r>
              <a:rPr b="1" lang="en-US" sz="4400">
                <a:solidFill>
                  <a:srgbClr val="1C4587"/>
                </a:solidFill>
                <a:latin typeface="Calibri"/>
                <a:ea typeface="Calibri"/>
                <a:cs typeface="Calibri"/>
                <a:sym typeface="Calibri"/>
              </a:rPr>
              <a:t>Reframe Stress = Build Wellness</a:t>
            </a:r>
            <a:endParaRPr b="1" sz="4400">
              <a:solidFill>
                <a:srgbClr val="1C4587"/>
              </a:solidFill>
              <a:latin typeface="Calibri"/>
              <a:ea typeface="Calibri"/>
              <a:cs typeface="Calibri"/>
              <a:sym typeface="Calibri"/>
            </a:endParaRPr>
          </a:p>
        </p:txBody>
      </p:sp>
      <p:sp>
        <p:nvSpPr>
          <p:cNvPr id="383" name="Google Shape;383;p50"/>
          <p:cNvSpPr/>
          <p:nvPr/>
        </p:nvSpPr>
        <p:spPr>
          <a:xfrm>
            <a:off x="664927" y="1112347"/>
            <a:ext cx="10624500" cy="3693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1800">
                <a:solidFill>
                  <a:schemeClr val="dk1"/>
                </a:solidFill>
                <a:latin typeface="Calibri"/>
                <a:ea typeface="Calibri"/>
                <a:cs typeface="Calibri"/>
                <a:sym typeface="Calibri"/>
              </a:rPr>
              <a:t>https://www.ted.com/talks/kelly_mcgonigal_how_to_make_stress_your_friend?language=en</a:t>
            </a:r>
            <a:endParaRPr sz="1800">
              <a:solidFill>
                <a:schemeClr val="dk1"/>
              </a:solidFill>
              <a:latin typeface="Calibri"/>
              <a:ea typeface="Calibri"/>
              <a:cs typeface="Calibri"/>
              <a:sym typeface="Calibri"/>
            </a:endParaRPr>
          </a:p>
        </p:txBody>
      </p:sp>
      <p:sp>
        <p:nvSpPr>
          <p:cNvPr id="384" name="Google Shape;384;p50"/>
          <p:cNvSpPr txBox="1"/>
          <p:nvPr/>
        </p:nvSpPr>
        <p:spPr>
          <a:xfrm>
            <a:off x="8736252" y="1582423"/>
            <a:ext cx="3265800" cy="39711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“When we change our mindset about stress, even in ‘stressful’ situations, our bodies can respond in healthy ways, even at the cardiovascular and chemical level. Scientists are discovering more that how we think about stress has a great impact on our health vs. just stress itself. In fact, those with a resilient mindset about stress…can show even greater health markers than those not under similar ‘stress.’” </a:t>
            </a:r>
            <a:endParaRPr b="1" sz="2000">
              <a:solidFill>
                <a:schemeClr val="dk1"/>
              </a:solidFill>
              <a:latin typeface="Calibri"/>
              <a:ea typeface="Calibri"/>
              <a:cs typeface="Calibri"/>
              <a:sym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9" name="Shape 389"/>
        <p:cNvGrpSpPr/>
        <p:nvPr/>
      </p:nvGrpSpPr>
      <p:grpSpPr>
        <a:xfrm>
          <a:off x="0" y="0"/>
          <a:ext cx="0" cy="0"/>
          <a:chOff x="0" y="0"/>
          <a:chExt cx="0" cy="0"/>
        </a:xfrm>
      </p:grpSpPr>
      <p:sp>
        <p:nvSpPr>
          <p:cNvPr id="390" name="Google Shape;390;p51"/>
          <p:cNvSpPr txBox="1"/>
          <p:nvPr/>
        </p:nvSpPr>
        <p:spPr>
          <a:xfrm>
            <a:off x="838200" y="294120"/>
            <a:ext cx="10515600" cy="13257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rgbClr val="000000"/>
              </a:buClr>
              <a:buSzPts val="4400"/>
              <a:buFont typeface="Calibri"/>
              <a:buNone/>
            </a:pPr>
            <a:r>
              <a:t/>
            </a:r>
            <a:endParaRPr b="1" sz="4400">
              <a:solidFill>
                <a:srgbClr val="000000"/>
              </a:solidFill>
              <a:latin typeface="Calibri"/>
              <a:ea typeface="Calibri"/>
              <a:cs typeface="Calibri"/>
              <a:sym typeface="Calibri"/>
            </a:endParaRPr>
          </a:p>
        </p:txBody>
      </p:sp>
      <p:sp>
        <p:nvSpPr>
          <p:cNvPr id="391" name="Google Shape;391;p51"/>
          <p:cNvSpPr txBox="1"/>
          <p:nvPr/>
        </p:nvSpPr>
        <p:spPr>
          <a:xfrm>
            <a:off x="328650" y="55950"/>
            <a:ext cx="11382300" cy="9699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rgbClr val="000000"/>
              </a:buClr>
              <a:buSzPts val="4400"/>
              <a:buFont typeface="Calibri"/>
              <a:buNone/>
            </a:pPr>
            <a:r>
              <a:rPr b="1" lang="en-US" sz="4400">
                <a:solidFill>
                  <a:srgbClr val="0B5394"/>
                </a:solidFill>
                <a:latin typeface="Calibri"/>
                <a:ea typeface="Calibri"/>
                <a:cs typeface="Calibri"/>
                <a:sym typeface="Calibri"/>
              </a:rPr>
              <a:t>Reframing can help us access biological benefits</a:t>
            </a:r>
            <a:endParaRPr b="1" sz="4400">
              <a:solidFill>
                <a:srgbClr val="E3760B"/>
              </a:solidFill>
              <a:latin typeface="Calibri"/>
              <a:ea typeface="Calibri"/>
              <a:cs typeface="Calibri"/>
              <a:sym typeface="Calibri"/>
            </a:endParaRPr>
          </a:p>
        </p:txBody>
      </p:sp>
      <p:sp>
        <p:nvSpPr>
          <p:cNvPr id="392" name="Google Shape;392;p51"/>
          <p:cNvSpPr/>
          <p:nvPr/>
        </p:nvSpPr>
        <p:spPr>
          <a:xfrm>
            <a:off x="3779675" y="1114463"/>
            <a:ext cx="4260300" cy="5376000"/>
          </a:xfrm>
          <a:prstGeom prst="rect">
            <a:avLst/>
          </a:prstGeom>
          <a:solidFill>
            <a:srgbClr val="000000"/>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90000"/>
              </a:lnSpc>
              <a:spcBef>
                <a:spcPts val="0"/>
              </a:spcBef>
              <a:spcAft>
                <a:spcPts val="0"/>
              </a:spcAft>
              <a:buNone/>
            </a:pPr>
            <a:r>
              <a:t/>
            </a:r>
            <a:endParaRPr/>
          </a:p>
        </p:txBody>
      </p:sp>
      <p:pic>
        <p:nvPicPr>
          <p:cNvPr id="393" name="Google Shape;393;p51"/>
          <p:cNvPicPr preferRelativeResize="0"/>
          <p:nvPr/>
        </p:nvPicPr>
        <p:blipFill rotWithShape="1">
          <a:blip r:embed="rId3">
            <a:alphaModFix/>
          </a:blip>
          <a:srcRect b="0" l="25601" r="27782" t="0"/>
          <a:stretch/>
        </p:blipFill>
        <p:spPr>
          <a:xfrm>
            <a:off x="4042487" y="4501075"/>
            <a:ext cx="1193089" cy="1580400"/>
          </a:xfrm>
          <a:prstGeom prst="rect">
            <a:avLst/>
          </a:prstGeom>
          <a:noFill/>
          <a:ln>
            <a:noFill/>
          </a:ln>
        </p:spPr>
      </p:pic>
      <p:pic>
        <p:nvPicPr>
          <p:cNvPr id="394" name="Google Shape;394;p51"/>
          <p:cNvPicPr preferRelativeResize="0"/>
          <p:nvPr/>
        </p:nvPicPr>
        <p:blipFill>
          <a:blip r:embed="rId4">
            <a:alphaModFix/>
          </a:blip>
          <a:stretch>
            <a:fillRect/>
          </a:stretch>
        </p:blipFill>
        <p:spPr>
          <a:xfrm>
            <a:off x="4162009" y="1695931"/>
            <a:ext cx="3495640" cy="2524666"/>
          </a:xfrm>
          <a:prstGeom prst="rect">
            <a:avLst/>
          </a:prstGeom>
          <a:noFill/>
          <a:ln>
            <a:noFill/>
          </a:ln>
        </p:spPr>
      </p:pic>
      <p:pic>
        <p:nvPicPr>
          <p:cNvPr id="395" name="Google Shape;395;p51"/>
          <p:cNvPicPr preferRelativeResize="0"/>
          <p:nvPr/>
        </p:nvPicPr>
        <p:blipFill>
          <a:blip r:embed="rId5">
            <a:alphaModFix/>
          </a:blip>
          <a:stretch>
            <a:fillRect/>
          </a:stretch>
        </p:blipFill>
        <p:spPr>
          <a:xfrm>
            <a:off x="9680261" y="2452407"/>
            <a:ext cx="2073300" cy="2261792"/>
          </a:xfrm>
          <a:prstGeom prst="rect">
            <a:avLst/>
          </a:prstGeom>
          <a:noFill/>
          <a:ln>
            <a:noFill/>
          </a:ln>
        </p:spPr>
      </p:pic>
      <p:pic>
        <p:nvPicPr>
          <p:cNvPr id="396" name="Google Shape;396;p51"/>
          <p:cNvPicPr preferRelativeResize="0"/>
          <p:nvPr/>
        </p:nvPicPr>
        <p:blipFill>
          <a:blip r:embed="rId6">
            <a:alphaModFix/>
          </a:blip>
          <a:stretch>
            <a:fillRect/>
          </a:stretch>
        </p:blipFill>
        <p:spPr>
          <a:xfrm>
            <a:off x="8312550" y="3148750"/>
            <a:ext cx="1770775" cy="1201500"/>
          </a:xfrm>
          <a:prstGeom prst="rect">
            <a:avLst/>
          </a:prstGeom>
          <a:noFill/>
          <a:ln>
            <a:noFill/>
          </a:ln>
        </p:spPr>
      </p:pic>
      <p:pic>
        <p:nvPicPr>
          <p:cNvPr id="397" name="Google Shape;397;p51"/>
          <p:cNvPicPr preferRelativeResize="0"/>
          <p:nvPr/>
        </p:nvPicPr>
        <p:blipFill>
          <a:blip r:embed="rId7">
            <a:alphaModFix/>
          </a:blip>
          <a:stretch>
            <a:fillRect/>
          </a:stretch>
        </p:blipFill>
        <p:spPr>
          <a:xfrm>
            <a:off x="5923400" y="4476400"/>
            <a:ext cx="1873776" cy="1629750"/>
          </a:xfrm>
          <a:prstGeom prst="rect">
            <a:avLst/>
          </a:prstGeom>
          <a:noFill/>
          <a:ln>
            <a:noFill/>
          </a:ln>
        </p:spPr>
      </p:pic>
      <p:pic>
        <p:nvPicPr>
          <p:cNvPr id="398" name="Google Shape;398;p51"/>
          <p:cNvPicPr preferRelativeResize="0"/>
          <p:nvPr/>
        </p:nvPicPr>
        <p:blipFill>
          <a:blip r:embed="rId6">
            <a:alphaModFix/>
          </a:blip>
          <a:stretch>
            <a:fillRect/>
          </a:stretch>
        </p:blipFill>
        <p:spPr>
          <a:xfrm>
            <a:off x="1965525" y="3125850"/>
            <a:ext cx="1770775" cy="1201500"/>
          </a:xfrm>
          <a:prstGeom prst="rect">
            <a:avLst/>
          </a:prstGeom>
          <a:noFill/>
          <a:ln>
            <a:noFill/>
          </a:ln>
        </p:spPr>
      </p:pic>
      <p:pic>
        <p:nvPicPr>
          <p:cNvPr id="399" name="Google Shape;399;p51"/>
          <p:cNvPicPr preferRelativeResize="0"/>
          <p:nvPr/>
        </p:nvPicPr>
        <p:blipFill>
          <a:blip r:embed="rId8">
            <a:alphaModFix/>
          </a:blip>
          <a:stretch>
            <a:fillRect/>
          </a:stretch>
        </p:blipFill>
        <p:spPr>
          <a:xfrm>
            <a:off x="410925" y="3063752"/>
            <a:ext cx="2041936" cy="1325699"/>
          </a:xfrm>
          <a:prstGeom prst="rect">
            <a:avLst/>
          </a:prstGeom>
          <a:noFill/>
          <a:ln>
            <a:noFill/>
          </a:ln>
        </p:spPr>
      </p:pic>
      <p:sp>
        <p:nvSpPr>
          <p:cNvPr id="400" name="Google Shape;400;p51"/>
          <p:cNvSpPr txBox="1"/>
          <p:nvPr/>
        </p:nvSpPr>
        <p:spPr>
          <a:xfrm>
            <a:off x="4333625" y="1017350"/>
            <a:ext cx="3000000" cy="794100"/>
          </a:xfrm>
          <a:prstGeom prst="rect">
            <a:avLst/>
          </a:prstGeom>
          <a:noFill/>
          <a:ln>
            <a:noFill/>
          </a:ln>
        </p:spPr>
        <p:txBody>
          <a:bodyPr anchorCtr="0" anchor="t" bIns="91425" lIns="91425" spcFirstLastPara="1" rIns="91425" wrap="square" tIns="91425">
            <a:spAutoFit/>
          </a:bodyPr>
          <a:lstStyle/>
          <a:p>
            <a:pPr indent="0" lvl="0" marL="0" rtl="0" algn="ctr">
              <a:lnSpc>
                <a:spcPct val="90000"/>
              </a:lnSpc>
              <a:spcBef>
                <a:spcPts val="0"/>
              </a:spcBef>
              <a:spcAft>
                <a:spcPts val="0"/>
              </a:spcAft>
              <a:buNone/>
            </a:pPr>
            <a:r>
              <a:rPr b="1" lang="en-US" sz="4400">
                <a:solidFill>
                  <a:schemeClr val="lt1"/>
                </a:solidFill>
                <a:latin typeface="Calibri"/>
                <a:ea typeface="Calibri"/>
                <a:cs typeface="Calibri"/>
                <a:sym typeface="Calibri"/>
              </a:rPr>
              <a:t>Reframing</a:t>
            </a:r>
            <a:endParaRPr>
              <a:solidFill>
                <a:schemeClr val="lt1"/>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9"/>
                                        </p:tgtEl>
                                        <p:attrNameLst>
                                          <p:attrName>style.visibility</p:attrName>
                                        </p:attrNameLst>
                                      </p:cBhvr>
                                      <p:to>
                                        <p:strVal val="visible"/>
                                      </p:to>
                                    </p:set>
                                    <p:animEffect filter="fade" transition="in">
                                      <p:cBhvr>
                                        <p:cTn dur="1000"/>
                                        <p:tgtEl>
                                          <p:spTgt spid="399"/>
                                        </p:tgtEl>
                                      </p:cBhvr>
                                    </p:animEffect>
                                  </p:childTnLst>
                                </p:cTn>
                              </p:par>
                              <p:par>
                                <p:cTn fill="hold" nodeType="withEffect" presetClass="entr" presetID="10" presetSubtype="0">
                                  <p:stCondLst>
                                    <p:cond delay="0"/>
                                  </p:stCondLst>
                                  <p:childTnLst>
                                    <p:set>
                                      <p:cBhvr>
                                        <p:cTn dur="1" fill="hold">
                                          <p:stCondLst>
                                            <p:cond delay="0"/>
                                          </p:stCondLst>
                                        </p:cTn>
                                        <p:tgtEl>
                                          <p:spTgt spid="398"/>
                                        </p:tgtEl>
                                        <p:attrNameLst>
                                          <p:attrName>style.visibility</p:attrName>
                                        </p:attrNameLst>
                                      </p:cBhvr>
                                      <p:to>
                                        <p:strVal val="visible"/>
                                      </p:to>
                                    </p:set>
                                    <p:animEffect filter="fade" transition="in">
                                      <p:cBhvr>
                                        <p:cTn dur="1000"/>
                                        <p:tgtEl>
                                          <p:spTgt spid="39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2"/>
                                        </p:tgtEl>
                                        <p:attrNameLst>
                                          <p:attrName>style.visibility</p:attrName>
                                        </p:attrNameLst>
                                      </p:cBhvr>
                                      <p:to>
                                        <p:strVal val="visible"/>
                                      </p:to>
                                    </p:set>
                                    <p:animEffect filter="fade" transition="in">
                                      <p:cBhvr>
                                        <p:cTn dur="1000"/>
                                        <p:tgtEl>
                                          <p:spTgt spid="39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4"/>
                                        </p:tgtEl>
                                        <p:attrNameLst>
                                          <p:attrName>style.visibility</p:attrName>
                                        </p:attrNameLst>
                                      </p:cBhvr>
                                      <p:to>
                                        <p:strVal val="visible"/>
                                      </p:to>
                                    </p:set>
                                    <p:animEffect filter="fade" transition="in">
                                      <p:cBhvr>
                                        <p:cTn dur="1000"/>
                                        <p:tgtEl>
                                          <p:spTgt spid="394"/>
                                        </p:tgtEl>
                                      </p:cBhvr>
                                    </p:animEffect>
                                  </p:childTnLst>
                                </p:cTn>
                              </p:par>
                              <p:par>
                                <p:cTn fill="hold" nodeType="withEffect" presetClass="entr" presetID="10" presetSubtype="0">
                                  <p:stCondLst>
                                    <p:cond delay="0"/>
                                  </p:stCondLst>
                                  <p:childTnLst>
                                    <p:set>
                                      <p:cBhvr>
                                        <p:cTn dur="1" fill="hold">
                                          <p:stCondLst>
                                            <p:cond delay="0"/>
                                          </p:stCondLst>
                                        </p:cTn>
                                        <p:tgtEl>
                                          <p:spTgt spid="394"/>
                                        </p:tgtEl>
                                        <p:attrNameLst>
                                          <p:attrName>style.visibility</p:attrName>
                                        </p:attrNameLst>
                                      </p:cBhvr>
                                      <p:to>
                                        <p:strVal val="visible"/>
                                      </p:to>
                                    </p:set>
                                    <p:animEffect filter="fade" transition="in">
                                      <p:cBhvr>
                                        <p:cTn dur="1000"/>
                                        <p:tgtEl>
                                          <p:spTgt spid="39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3"/>
                                        </p:tgtEl>
                                        <p:attrNameLst>
                                          <p:attrName>style.visibility</p:attrName>
                                        </p:attrNameLst>
                                      </p:cBhvr>
                                      <p:to>
                                        <p:strVal val="visible"/>
                                      </p:to>
                                    </p:set>
                                    <p:animEffect filter="fade" transition="in">
                                      <p:cBhvr>
                                        <p:cTn dur="1000"/>
                                        <p:tgtEl>
                                          <p:spTgt spid="39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7"/>
                                        </p:tgtEl>
                                        <p:attrNameLst>
                                          <p:attrName>style.visibility</p:attrName>
                                        </p:attrNameLst>
                                      </p:cBhvr>
                                      <p:to>
                                        <p:strVal val="visible"/>
                                      </p:to>
                                    </p:set>
                                    <p:animEffect filter="fade" transition="in">
                                      <p:cBhvr>
                                        <p:cTn dur="1000"/>
                                        <p:tgtEl>
                                          <p:spTgt spid="39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6"/>
                                        </p:tgtEl>
                                        <p:attrNameLst>
                                          <p:attrName>style.visibility</p:attrName>
                                        </p:attrNameLst>
                                      </p:cBhvr>
                                      <p:to>
                                        <p:strVal val="visible"/>
                                      </p:to>
                                    </p:set>
                                    <p:animEffect filter="fade" transition="in">
                                      <p:cBhvr>
                                        <p:cTn dur="1000"/>
                                        <p:tgtEl>
                                          <p:spTgt spid="396"/>
                                        </p:tgtEl>
                                      </p:cBhvr>
                                    </p:animEffect>
                                  </p:childTnLst>
                                </p:cTn>
                              </p:par>
                              <p:par>
                                <p:cTn fill="hold" nodeType="withEffect" presetClass="entr" presetID="10" presetSubtype="0">
                                  <p:stCondLst>
                                    <p:cond delay="0"/>
                                  </p:stCondLst>
                                  <p:childTnLst>
                                    <p:set>
                                      <p:cBhvr>
                                        <p:cTn dur="1" fill="hold">
                                          <p:stCondLst>
                                            <p:cond delay="0"/>
                                          </p:stCondLst>
                                        </p:cTn>
                                        <p:tgtEl>
                                          <p:spTgt spid="395"/>
                                        </p:tgtEl>
                                        <p:attrNameLst>
                                          <p:attrName>style.visibility</p:attrName>
                                        </p:attrNameLst>
                                      </p:cBhvr>
                                      <p:to>
                                        <p:strVal val="visible"/>
                                      </p:to>
                                    </p:set>
                                    <p:animEffect filter="fade" transition="in">
                                      <p:cBhvr>
                                        <p:cTn dur="1000"/>
                                        <p:tgtEl>
                                          <p:spTgt spid="39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5" name="Shape 405"/>
        <p:cNvGrpSpPr/>
        <p:nvPr/>
      </p:nvGrpSpPr>
      <p:grpSpPr>
        <a:xfrm>
          <a:off x="0" y="0"/>
          <a:ext cx="0" cy="0"/>
          <a:chOff x="0" y="0"/>
          <a:chExt cx="0" cy="0"/>
        </a:xfrm>
      </p:grpSpPr>
      <p:pic>
        <p:nvPicPr>
          <p:cNvPr id="406" name="Google Shape;406;p52"/>
          <p:cNvPicPr preferRelativeResize="0"/>
          <p:nvPr/>
        </p:nvPicPr>
        <p:blipFill>
          <a:blip r:embed="rId3">
            <a:alphaModFix/>
          </a:blip>
          <a:stretch>
            <a:fillRect/>
          </a:stretch>
        </p:blipFill>
        <p:spPr>
          <a:xfrm>
            <a:off x="5157428" y="1328225"/>
            <a:ext cx="1529475" cy="1668550"/>
          </a:xfrm>
          <a:prstGeom prst="rect">
            <a:avLst/>
          </a:prstGeom>
          <a:noFill/>
          <a:ln>
            <a:noFill/>
          </a:ln>
        </p:spPr>
      </p:pic>
      <p:sp>
        <p:nvSpPr>
          <p:cNvPr id="407" name="Google Shape;407;p52"/>
          <p:cNvSpPr txBox="1"/>
          <p:nvPr/>
        </p:nvSpPr>
        <p:spPr>
          <a:xfrm>
            <a:off x="2013300" y="4209450"/>
            <a:ext cx="8165400" cy="754200"/>
          </a:xfrm>
          <a:prstGeom prst="rect">
            <a:avLst/>
          </a:prstGeom>
          <a:noFill/>
          <a:ln cap="flat" cmpd="sng" w="9525">
            <a:solidFill>
              <a:srgbClr val="E3760B"/>
            </a:solidFill>
            <a:prstDash val="solid"/>
            <a:round/>
            <a:headEnd len="sm" w="sm" type="none"/>
            <a:tailEnd len="sm" w="sm" type="none"/>
          </a:ln>
        </p:spPr>
        <p:txBody>
          <a:bodyPr anchorCtr="0" anchor="t" bIns="91425" lIns="91425" spcFirstLastPara="1" rIns="91425" wrap="square" tIns="91425">
            <a:spAutoFit/>
          </a:bodyPr>
          <a:lstStyle/>
          <a:p>
            <a:pPr indent="-463550" lvl="0" marL="457200" rtl="0" algn="l">
              <a:spcBef>
                <a:spcPts val="0"/>
              </a:spcBef>
              <a:spcAft>
                <a:spcPts val="0"/>
              </a:spcAft>
              <a:buClr>
                <a:srgbClr val="1C4587"/>
              </a:buClr>
              <a:buSzPts val="3700"/>
              <a:buFont typeface="Calibri"/>
              <a:buChar char="●"/>
            </a:pPr>
            <a:r>
              <a:rPr b="1" lang="en-US" sz="3700">
                <a:solidFill>
                  <a:srgbClr val="1C4587"/>
                </a:solidFill>
                <a:highlight>
                  <a:schemeClr val="lt1"/>
                </a:highlight>
                <a:latin typeface="Calibri"/>
                <a:ea typeface="Calibri"/>
                <a:cs typeface="Calibri"/>
                <a:sym typeface="Calibri"/>
              </a:rPr>
              <a:t>Connect &amp; care </a:t>
            </a:r>
            <a:endParaRPr sz="1700">
              <a:solidFill>
                <a:srgbClr val="1C4587"/>
              </a:solidFill>
              <a:latin typeface="Calibri"/>
              <a:ea typeface="Calibri"/>
              <a:cs typeface="Calibri"/>
              <a:sym typeface="Calibri"/>
            </a:endParaRPr>
          </a:p>
        </p:txBody>
      </p:sp>
      <p:sp>
        <p:nvSpPr>
          <p:cNvPr id="408" name="Google Shape;408;p52"/>
          <p:cNvSpPr txBox="1"/>
          <p:nvPr/>
        </p:nvSpPr>
        <p:spPr>
          <a:xfrm>
            <a:off x="2013300" y="3051900"/>
            <a:ext cx="8165400" cy="754200"/>
          </a:xfrm>
          <a:prstGeom prst="rect">
            <a:avLst/>
          </a:prstGeom>
          <a:noFill/>
          <a:ln cap="flat" cmpd="sng" w="9525">
            <a:solidFill>
              <a:srgbClr val="E3760B"/>
            </a:solidFill>
            <a:prstDash val="solid"/>
            <a:round/>
            <a:headEnd len="sm" w="sm" type="none"/>
            <a:tailEnd len="sm" w="sm" type="none"/>
          </a:ln>
        </p:spPr>
        <p:txBody>
          <a:bodyPr anchorCtr="0" anchor="t" bIns="91425" lIns="91425" spcFirstLastPara="1" rIns="91425" wrap="square" tIns="91425">
            <a:spAutoFit/>
          </a:bodyPr>
          <a:lstStyle/>
          <a:p>
            <a:pPr indent="-463550" lvl="0" marL="457200" rtl="0" algn="l">
              <a:spcBef>
                <a:spcPts val="0"/>
              </a:spcBef>
              <a:spcAft>
                <a:spcPts val="0"/>
              </a:spcAft>
              <a:buClr>
                <a:srgbClr val="1C4587"/>
              </a:buClr>
              <a:buSzPts val="3700"/>
              <a:buFont typeface="Calibri"/>
              <a:buChar char="●"/>
            </a:pPr>
            <a:r>
              <a:rPr b="1" lang="en-US" sz="3700">
                <a:solidFill>
                  <a:srgbClr val="1C4587"/>
                </a:solidFill>
                <a:highlight>
                  <a:srgbClr val="FFFFFF"/>
                </a:highlight>
                <a:latin typeface="Calibri"/>
                <a:ea typeface="Calibri"/>
                <a:cs typeface="Calibri"/>
                <a:sym typeface="Calibri"/>
              </a:rPr>
              <a:t>Do what is meaningful in the moment</a:t>
            </a:r>
            <a:endParaRPr sz="1700">
              <a:solidFill>
                <a:srgbClr val="1C4587"/>
              </a:solidFill>
              <a:latin typeface="Calibri"/>
              <a:ea typeface="Calibri"/>
              <a:cs typeface="Calibri"/>
              <a:sym typeface="Calibri"/>
            </a:endParaRPr>
          </a:p>
        </p:txBody>
      </p:sp>
      <p:sp>
        <p:nvSpPr>
          <p:cNvPr id="409" name="Google Shape;409;p52"/>
          <p:cNvSpPr txBox="1"/>
          <p:nvPr/>
        </p:nvSpPr>
        <p:spPr>
          <a:xfrm>
            <a:off x="2013300" y="5366975"/>
            <a:ext cx="8165400" cy="754200"/>
          </a:xfrm>
          <a:prstGeom prst="rect">
            <a:avLst/>
          </a:prstGeom>
          <a:noFill/>
          <a:ln cap="flat" cmpd="sng" w="9525">
            <a:solidFill>
              <a:srgbClr val="E3760B"/>
            </a:solidFill>
            <a:prstDash val="solid"/>
            <a:round/>
            <a:headEnd len="sm" w="sm" type="none"/>
            <a:tailEnd len="sm" w="sm" type="none"/>
          </a:ln>
        </p:spPr>
        <p:txBody>
          <a:bodyPr anchorCtr="0" anchor="t" bIns="91425" lIns="91425" spcFirstLastPara="1" rIns="91425" wrap="square" tIns="91425">
            <a:spAutoFit/>
          </a:bodyPr>
          <a:lstStyle/>
          <a:p>
            <a:pPr indent="-463550" lvl="0" marL="457200" rtl="0" algn="l">
              <a:spcBef>
                <a:spcPts val="0"/>
              </a:spcBef>
              <a:spcAft>
                <a:spcPts val="0"/>
              </a:spcAft>
              <a:buClr>
                <a:srgbClr val="1C4587"/>
              </a:buClr>
              <a:buSzPts val="3700"/>
              <a:buFont typeface="Calibri"/>
              <a:buChar char="●"/>
            </a:pPr>
            <a:r>
              <a:rPr b="1" lang="en-US" sz="3700">
                <a:solidFill>
                  <a:srgbClr val="1C4587"/>
                </a:solidFill>
                <a:highlight>
                  <a:srgbClr val="FFFFFF"/>
                </a:highlight>
                <a:latin typeface="Calibri"/>
                <a:ea typeface="Calibri"/>
                <a:cs typeface="Calibri"/>
                <a:sym typeface="Calibri"/>
              </a:rPr>
              <a:t>Learn and grow from experience</a:t>
            </a:r>
            <a:endParaRPr sz="1700">
              <a:solidFill>
                <a:srgbClr val="1C4587"/>
              </a:solidFill>
              <a:latin typeface="Calibri"/>
              <a:ea typeface="Calibri"/>
              <a:cs typeface="Calibri"/>
              <a:sym typeface="Calibri"/>
            </a:endParaRPr>
          </a:p>
        </p:txBody>
      </p:sp>
      <p:sp>
        <p:nvSpPr>
          <p:cNvPr id="410" name="Google Shape;410;p52"/>
          <p:cNvSpPr txBox="1"/>
          <p:nvPr/>
        </p:nvSpPr>
        <p:spPr>
          <a:xfrm>
            <a:off x="0" y="0"/>
            <a:ext cx="11407200" cy="1403700"/>
          </a:xfrm>
          <a:prstGeom prst="rect">
            <a:avLst/>
          </a:prstGeom>
          <a:noFill/>
          <a:ln>
            <a:noFill/>
          </a:ln>
        </p:spPr>
        <p:txBody>
          <a:bodyPr anchorCtr="0" anchor="t" bIns="91425" lIns="91425" spcFirstLastPara="1" rIns="91425" wrap="square" tIns="91425">
            <a:spAutoFit/>
          </a:bodyPr>
          <a:lstStyle/>
          <a:p>
            <a:pPr indent="0" lvl="0" marL="0" rtl="0" algn="ctr">
              <a:lnSpc>
                <a:spcPct val="90000"/>
              </a:lnSpc>
              <a:spcBef>
                <a:spcPts val="0"/>
              </a:spcBef>
              <a:spcAft>
                <a:spcPts val="0"/>
              </a:spcAft>
              <a:buNone/>
            </a:pPr>
            <a:r>
              <a:rPr b="1" lang="en-US" sz="4400">
                <a:solidFill>
                  <a:srgbClr val="0B5394"/>
                </a:solidFill>
                <a:latin typeface="Calibri"/>
                <a:ea typeface="Calibri"/>
                <a:cs typeface="Calibri"/>
                <a:sym typeface="Calibri"/>
              </a:rPr>
              <a:t>The fight-or-flight response includes chemicals that can help us:</a:t>
            </a:r>
            <a:endParaRPr b="1" sz="4400">
              <a:solidFill>
                <a:srgbClr val="E3760B"/>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08"/>
                                        </p:tgtEl>
                                        <p:attrNameLst>
                                          <p:attrName>style.visibility</p:attrName>
                                        </p:attrNameLst>
                                      </p:cBhvr>
                                      <p:to>
                                        <p:strVal val="visible"/>
                                      </p:to>
                                    </p:set>
                                    <p:animEffect filter="fade" transition="in">
                                      <p:cBhvr>
                                        <p:cTn dur="1000"/>
                                        <p:tgtEl>
                                          <p:spTgt spid="40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07"/>
                                        </p:tgtEl>
                                        <p:attrNameLst>
                                          <p:attrName>style.visibility</p:attrName>
                                        </p:attrNameLst>
                                      </p:cBhvr>
                                      <p:to>
                                        <p:strVal val="visible"/>
                                      </p:to>
                                    </p:set>
                                    <p:animEffect filter="fade" transition="in">
                                      <p:cBhvr>
                                        <p:cTn dur="1000"/>
                                        <p:tgtEl>
                                          <p:spTgt spid="40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09"/>
                                        </p:tgtEl>
                                        <p:attrNameLst>
                                          <p:attrName>style.visibility</p:attrName>
                                        </p:attrNameLst>
                                      </p:cBhvr>
                                      <p:to>
                                        <p:strVal val="visible"/>
                                      </p:to>
                                    </p:set>
                                    <p:animEffect filter="fade" transition="in">
                                      <p:cBhvr>
                                        <p:cTn dur="1000"/>
                                        <p:tgtEl>
                                          <p:spTgt spid="40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 name="Shape 154"/>
        <p:cNvGrpSpPr/>
        <p:nvPr/>
      </p:nvGrpSpPr>
      <p:grpSpPr>
        <a:xfrm>
          <a:off x="0" y="0"/>
          <a:ext cx="0" cy="0"/>
          <a:chOff x="0" y="0"/>
          <a:chExt cx="0" cy="0"/>
        </a:xfrm>
      </p:grpSpPr>
      <p:sp>
        <p:nvSpPr>
          <p:cNvPr id="155" name="Google Shape;155;p26"/>
          <p:cNvSpPr txBox="1"/>
          <p:nvPr/>
        </p:nvSpPr>
        <p:spPr>
          <a:xfrm>
            <a:off x="3941350" y="4905100"/>
            <a:ext cx="10083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200">
                <a:solidFill>
                  <a:schemeClr val="lt2"/>
                </a:solidFill>
              </a:rPr>
              <a:t>Boredom</a:t>
            </a:r>
            <a:endParaRPr sz="1200">
              <a:solidFill>
                <a:schemeClr val="lt2"/>
              </a:solidFill>
            </a:endParaRPr>
          </a:p>
        </p:txBody>
      </p:sp>
      <p:sp>
        <p:nvSpPr>
          <p:cNvPr id="156" name="Google Shape;156;p26"/>
          <p:cNvSpPr txBox="1"/>
          <p:nvPr/>
        </p:nvSpPr>
        <p:spPr>
          <a:xfrm>
            <a:off x="2413725" y="6394800"/>
            <a:ext cx="6875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t>adapted slightly from https://www.berkeleywellbeing.com/list-of-emotions.html</a:t>
            </a:r>
            <a:endParaRPr/>
          </a:p>
        </p:txBody>
      </p:sp>
      <p:pic>
        <p:nvPicPr>
          <p:cNvPr id="157" name="Google Shape;157;p26"/>
          <p:cNvPicPr preferRelativeResize="0"/>
          <p:nvPr/>
        </p:nvPicPr>
        <p:blipFill>
          <a:blip r:embed="rId3">
            <a:alphaModFix/>
          </a:blip>
          <a:stretch>
            <a:fillRect/>
          </a:stretch>
        </p:blipFill>
        <p:spPr>
          <a:xfrm>
            <a:off x="76200" y="304800"/>
            <a:ext cx="12039598" cy="586695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5" name="Shape 415"/>
        <p:cNvGrpSpPr/>
        <p:nvPr/>
      </p:nvGrpSpPr>
      <p:grpSpPr>
        <a:xfrm>
          <a:off x="0" y="0"/>
          <a:ext cx="0" cy="0"/>
          <a:chOff x="0" y="0"/>
          <a:chExt cx="0" cy="0"/>
        </a:xfrm>
      </p:grpSpPr>
      <p:sp>
        <p:nvSpPr>
          <p:cNvPr id="416" name="Google Shape;416;p53"/>
          <p:cNvSpPr txBox="1"/>
          <p:nvPr/>
        </p:nvSpPr>
        <p:spPr>
          <a:xfrm>
            <a:off x="838200" y="294120"/>
            <a:ext cx="10515600" cy="13257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t/>
            </a:r>
            <a:endParaRPr b="1" sz="4400">
              <a:solidFill>
                <a:schemeClr val="dk1"/>
              </a:solidFill>
              <a:latin typeface="Calibri"/>
              <a:ea typeface="Calibri"/>
              <a:cs typeface="Calibri"/>
              <a:sym typeface="Calibri"/>
            </a:endParaRPr>
          </a:p>
        </p:txBody>
      </p:sp>
      <p:sp>
        <p:nvSpPr>
          <p:cNvPr id="417" name="Google Shape;417;p53"/>
          <p:cNvSpPr txBox="1"/>
          <p:nvPr/>
        </p:nvSpPr>
        <p:spPr>
          <a:xfrm>
            <a:off x="472200" y="55950"/>
            <a:ext cx="11382300" cy="1197600"/>
          </a:xfrm>
          <a:prstGeom prst="rect">
            <a:avLst/>
          </a:prstGeom>
          <a:noFill/>
          <a:ln>
            <a:noFill/>
          </a:ln>
        </p:spPr>
        <p:txBody>
          <a:bodyPr anchorCtr="0" anchor="ctr" bIns="45700" lIns="91425" spcFirstLastPara="1" rIns="91425" wrap="square" tIns="45700">
            <a:normAutofit fontScale="32500" lnSpcReduction="10000"/>
          </a:bodyPr>
          <a:lstStyle/>
          <a:p>
            <a:pPr indent="0" lvl="0" marL="0" marR="0" rtl="0" algn="ctr">
              <a:lnSpc>
                <a:spcPct val="90000"/>
              </a:lnSpc>
              <a:spcBef>
                <a:spcPts val="0"/>
              </a:spcBef>
              <a:spcAft>
                <a:spcPts val="0"/>
              </a:spcAft>
              <a:buClr>
                <a:schemeClr val="dk1"/>
              </a:buClr>
              <a:buSzPct val="100000"/>
              <a:buFont typeface="Calibri"/>
              <a:buNone/>
            </a:pPr>
            <a:r>
              <a:t/>
            </a:r>
            <a:endParaRPr b="1" sz="4400">
              <a:solidFill>
                <a:srgbClr val="1C4587"/>
              </a:solidFill>
              <a:latin typeface="Calibri"/>
              <a:ea typeface="Calibri"/>
              <a:cs typeface="Calibri"/>
              <a:sym typeface="Calibri"/>
            </a:endParaRPr>
          </a:p>
          <a:p>
            <a:pPr indent="0" lvl="0" marL="0" marR="0" rtl="0" algn="ctr">
              <a:lnSpc>
                <a:spcPct val="90000"/>
              </a:lnSpc>
              <a:spcBef>
                <a:spcPts val="0"/>
              </a:spcBef>
              <a:spcAft>
                <a:spcPts val="0"/>
              </a:spcAft>
              <a:buClr>
                <a:schemeClr val="dk1"/>
              </a:buClr>
              <a:buSzPct val="38279"/>
              <a:buFont typeface="Calibri"/>
              <a:buNone/>
            </a:pPr>
            <a:r>
              <a:rPr b="1" lang="en-US" sz="11494">
                <a:solidFill>
                  <a:srgbClr val="1C4587"/>
                </a:solidFill>
                <a:latin typeface="Calibri"/>
                <a:ea typeface="Calibri"/>
                <a:cs typeface="Calibri"/>
                <a:sym typeface="Calibri"/>
              </a:rPr>
              <a:t>What is going on in my body?</a:t>
            </a:r>
            <a:endParaRPr b="1" sz="11494">
              <a:solidFill>
                <a:srgbClr val="1C4587"/>
              </a:solidFill>
              <a:latin typeface="Calibri"/>
              <a:ea typeface="Calibri"/>
              <a:cs typeface="Calibri"/>
              <a:sym typeface="Calibri"/>
            </a:endParaRPr>
          </a:p>
          <a:p>
            <a:pPr indent="0" lvl="0" marL="0" marR="0" rtl="0" algn="ctr">
              <a:lnSpc>
                <a:spcPct val="90000"/>
              </a:lnSpc>
              <a:spcBef>
                <a:spcPts val="0"/>
              </a:spcBef>
              <a:spcAft>
                <a:spcPts val="0"/>
              </a:spcAft>
              <a:buClr>
                <a:schemeClr val="dk1"/>
              </a:buClr>
              <a:buSzPct val="38279"/>
              <a:buFont typeface="Calibri"/>
              <a:buNone/>
            </a:pPr>
            <a:r>
              <a:rPr b="1" lang="en-US" sz="11494">
                <a:solidFill>
                  <a:srgbClr val="1C4587"/>
                </a:solidFill>
                <a:latin typeface="Calibri"/>
                <a:ea typeface="Calibri"/>
                <a:cs typeface="Calibri"/>
                <a:sym typeface="Calibri"/>
              </a:rPr>
              <a:t>How am I feeling?, e.g.,</a:t>
            </a:r>
            <a:endParaRPr b="1" sz="11494">
              <a:solidFill>
                <a:srgbClr val="1C4587"/>
              </a:solidFill>
              <a:latin typeface="Calibri"/>
              <a:ea typeface="Calibri"/>
              <a:cs typeface="Calibri"/>
              <a:sym typeface="Calibri"/>
            </a:endParaRPr>
          </a:p>
        </p:txBody>
      </p:sp>
      <p:sp>
        <p:nvSpPr>
          <p:cNvPr id="418" name="Google Shape;418;p53"/>
          <p:cNvSpPr/>
          <p:nvPr/>
        </p:nvSpPr>
        <p:spPr>
          <a:xfrm>
            <a:off x="3847025" y="1343063"/>
            <a:ext cx="4260300" cy="53760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 name="Google Shape;419;p53"/>
          <p:cNvSpPr txBox="1"/>
          <p:nvPr/>
        </p:nvSpPr>
        <p:spPr>
          <a:xfrm>
            <a:off x="4130225" y="1114475"/>
            <a:ext cx="3693900" cy="708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t/>
            </a:r>
            <a:endParaRPr sz="3400">
              <a:solidFill>
                <a:schemeClr val="lt1"/>
              </a:solidFill>
              <a:latin typeface="Calibri"/>
              <a:ea typeface="Calibri"/>
              <a:cs typeface="Calibri"/>
              <a:sym typeface="Calibri"/>
            </a:endParaRPr>
          </a:p>
        </p:txBody>
      </p:sp>
      <p:sp>
        <p:nvSpPr>
          <p:cNvPr id="420" name="Google Shape;420;p53"/>
          <p:cNvSpPr txBox="1"/>
          <p:nvPr/>
        </p:nvSpPr>
        <p:spPr>
          <a:xfrm>
            <a:off x="4348176" y="1462075"/>
            <a:ext cx="3258000" cy="2339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2000">
                <a:solidFill>
                  <a:schemeClr val="lt1"/>
                </a:solidFill>
              </a:rPr>
              <a:t>"I'm stressed. My heart is pounding. I'm feeling lonely. I'm feeling confused. I'm feeling overwhelmed." </a:t>
            </a:r>
            <a:endParaRPr sz="2000">
              <a:solidFill>
                <a:schemeClr val="lt1"/>
              </a:solidFill>
            </a:endParaRPr>
          </a:p>
          <a:p>
            <a:pPr indent="0" lvl="0" marL="0" rtl="0" algn="ctr">
              <a:spcBef>
                <a:spcPts val="0"/>
              </a:spcBef>
              <a:spcAft>
                <a:spcPts val="0"/>
              </a:spcAft>
              <a:buNone/>
            </a:pPr>
            <a:r>
              <a:t/>
            </a:r>
            <a:endParaRPr sz="2000">
              <a:solidFill>
                <a:schemeClr val="lt1"/>
              </a:solidFill>
            </a:endParaRPr>
          </a:p>
          <a:p>
            <a:pPr indent="0" lvl="0" marL="0" rtl="0" algn="ctr">
              <a:spcBef>
                <a:spcPts val="0"/>
              </a:spcBef>
              <a:spcAft>
                <a:spcPts val="0"/>
              </a:spcAft>
              <a:buNone/>
            </a:pPr>
            <a:r>
              <a:t/>
            </a:r>
            <a:endParaRPr sz="2000">
              <a:solidFill>
                <a:schemeClr val="lt1"/>
              </a:solidFill>
            </a:endParaRPr>
          </a:p>
        </p:txBody>
      </p:sp>
      <p:pic>
        <p:nvPicPr>
          <p:cNvPr id="421" name="Google Shape;421;p53"/>
          <p:cNvPicPr preferRelativeResize="0"/>
          <p:nvPr/>
        </p:nvPicPr>
        <p:blipFill>
          <a:blip r:embed="rId3">
            <a:alphaModFix/>
          </a:blip>
          <a:stretch>
            <a:fillRect/>
          </a:stretch>
        </p:blipFill>
        <p:spPr>
          <a:xfrm>
            <a:off x="4057475" y="3167649"/>
            <a:ext cx="2069176" cy="1494425"/>
          </a:xfrm>
          <a:prstGeom prst="rect">
            <a:avLst/>
          </a:prstGeom>
          <a:noFill/>
          <a:ln>
            <a:noFill/>
          </a:ln>
        </p:spPr>
      </p:pic>
      <p:pic>
        <p:nvPicPr>
          <p:cNvPr id="422" name="Google Shape;422;p53"/>
          <p:cNvPicPr preferRelativeResize="0"/>
          <p:nvPr/>
        </p:nvPicPr>
        <p:blipFill>
          <a:blip r:embed="rId4">
            <a:alphaModFix/>
          </a:blip>
          <a:stretch>
            <a:fillRect/>
          </a:stretch>
        </p:blipFill>
        <p:spPr>
          <a:xfrm>
            <a:off x="6233550" y="4208725"/>
            <a:ext cx="1718188" cy="1494425"/>
          </a:xfrm>
          <a:prstGeom prst="rect">
            <a:avLst/>
          </a:prstGeom>
          <a:noFill/>
          <a:ln>
            <a:noFill/>
          </a:ln>
        </p:spPr>
      </p:pic>
      <p:pic>
        <p:nvPicPr>
          <p:cNvPr id="423" name="Google Shape;423;p53"/>
          <p:cNvPicPr preferRelativeResize="0"/>
          <p:nvPr/>
        </p:nvPicPr>
        <p:blipFill rotWithShape="1">
          <a:blip r:embed="rId5">
            <a:alphaModFix/>
          </a:blip>
          <a:srcRect b="0" l="25601" r="27782" t="0"/>
          <a:stretch/>
        </p:blipFill>
        <p:spPr>
          <a:xfrm>
            <a:off x="4495524" y="4852175"/>
            <a:ext cx="1193089" cy="1580400"/>
          </a:xfrm>
          <a:prstGeom prst="rect">
            <a:avLst/>
          </a:prstGeom>
          <a:noFill/>
          <a:ln>
            <a:noFill/>
          </a:ln>
        </p:spPr>
      </p:pic>
      <p:sp>
        <p:nvSpPr>
          <p:cNvPr id="424" name="Google Shape;424;p53"/>
          <p:cNvSpPr txBox="1"/>
          <p:nvPr/>
        </p:nvSpPr>
        <p:spPr>
          <a:xfrm>
            <a:off x="290450" y="1788150"/>
            <a:ext cx="2490300" cy="400200"/>
          </a:xfrm>
          <a:prstGeom prst="rect">
            <a:avLst/>
          </a:prstGeom>
          <a:noFill/>
          <a:ln>
            <a:noFill/>
          </a:ln>
        </p:spPr>
        <p:txBody>
          <a:bodyPr anchorCtr="0" anchor="ctr" bIns="91425" lIns="91425" spcFirstLastPara="1" rIns="91425" wrap="square" tIns="91425">
            <a:spAutoFit/>
          </a:bodyPr>
          <a:lstStyle/>
          <a:p>
            <a:pPr indent="0" lvl="0" marL="0" rtl="0" algn="l">
              <a:spcBef>
                <a:spcPts val="0"/>
              </a:spcBef>
              <a:spcAft>
                <a:spcPts val="0"/>
              </a:spcAft>
              <a:buNone/>
            </a:pPr>
            <a:r>
              <a:t/>
            </a:r>
            <a:endParaRPr>
              <a:solidFill>
                <a:srgbClr val="FF0000"/>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9" name="Shape 429"/>
        <p:cNvGrpSpPr/>
        <p:nvPr/>
      </p:nvGrpSpPr>
      <p:grpSpPr>
        <a:xfrm>
          <a:off x="0" y="0"/>
          <a:ext cx="0" cy="0"/>
          <a:chOff x="0" y="0"/>
          <a:chExt cx="0" cy="0"/>
        </a:xfrm>
      </p:grpSpPr>
      <p:sp>
        <p:nvSpPr>
          <p:cNvPr id="430" name="Google Shape;430;p54"/>
          <p:cNvSpPr txBox="1"/>
          <p:nvPr/>
        </p:nvSpPr>
        <p:spPr>
          <a:xfrm>
            <a:off x="838200" y="294120"/>
            <a:ext cx="10515600" cy="13257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t/>
            </a:r>
            <a:endParaRPr b="1" sz="4400">
              <a:solidFill>
                <a:schemeClr val="dk1"/>
              </a:solidFill>
              <a:latin typeface="Calibri"/>
              <a:ea typeface="Calibri"/>
              <a:cs typeface="Calibri"/>
              <a:sym typeface="Calibri"/>
            </a:endParaRPr>
          </a:p>
        </p:txBody>
      </p:sp>
      <p:sp>
        <p:nvSpPr>
          <p:cNvPr id="431" name="Google Shape;431;p54"/>
          <p:cNvSpPr txBox="1"/>
          <p:nvPr/>
        </p:nvSpPr>
        <p:spPr>
          <a:xfrm>
            <a:off x="472200" y="55950"/>
            <a:ext cx="11382300" cy="969900"/>
          </a:xfrm>
          <a:prstGeom prst="rect">
            <a:avLst/>
          </a:prstGeom>
          <a:noFill/>
          <a:ln>
            <a:noFill/>
          </a:ln>
        </p:spPr>
        <p:txBody>
          <a:bodyPr anchorCtr="0" anchor="ctr" bIns="45700" lIns="91425" spcFirstLastPara="1" rIns="91425" wrap="square" tIns="45700">
            <a:normAutofit fontScale="92500" lnSpcReduction="20000"/>
          </a:bodyPr>
          <a:lstStyle/>
          <a:p>
            <a:pPr indent="0" lvl="0" marL="0" marR="0" rtl="0" algn="ctr">
              <a:lnSpc>
                <a:spcPct val="90000"/>
              </a:lnSpc>
              <a:spcBef>
                <a:spcPts val="0"/>
              </a:spcBef>
              <a:spcAft>
                <a:spcPts val="0"/>
              </a:spcAft>
              <a:buClr>
                <a:schemeClr val="dk1"/>
              </a:buClr>
              <a:buSzPct val="100000"/>
              <a:buFont typeface="Calibri"/>
              <a:buNone/>
            </a:pPr>
            <a:r>
              <a:rPr b="1" lang="en-US" sz="4400">
                <a:solidFill>
                  <a:srgbClr val="1C4587"/>
                </a:solidFill>
                <a:latin typeface="Calibri"/>
                <a:ea typeface="Calibri"/>
                <a:cs typeface="Calibri"/>
                <a:sym typeface="Calibri"/>
              </a:rPr>
              <a:t>Pause and ask more questions to help you:</a:t>
            </a:r>
            <a:endParaRPr b="1" sz="4400">
              <a:solidFill>
                <a:srgbClr val="1C4587"/>
              </a:solidFill>
              <a:latin typeface="Calibri"/>
              <a:ea typeface="Calibri"/>
              <a:cs typeface="Calibri"/>
              <a:sym typeface="Calibri"/>
            </a:endParaRPr>
          </a:p>
          <a:p>
            <a:pPr indent="-487044" lvl="0" marL="457200" marR="0" rtl="0" algn="ctr">
              <a:lnSpc>
                <a:spcPct val="90000"/>
              </a:lnSpc>
              <a:spcBef>
                <a:spcPts val="0"/>
              </a:spcBef>
              <a:spcAft>
                <a:spcPts val="0"/>
              </a:spcAft>
              <a:buClr>
                <a:srgbClr val="E3760B"/>
              </a:buClr>
              <a:buSzPct val="100000"/>
              <a:buFont typeface="Calibri"/>
              <a:buAutoNum type="arabicParenR"/>
            </a:pPr>
            <a:r>
              <a:rPr b="1" lang="en-US" sz="4400">
                <a:solidFill>
                  <a:srgbClr val="E3760B"/>
                </a:solidFill>
                <a:latin typeface="Calibri"/>
                <a:ea typeface="Calibri"/>
                <a:cs typeface="Calibri"/>
                <a:sym typeface="Calibri"/>
              </a:rPr>
              <a:t>Do what is meaningful in the moment…</a:t>
            </a:r>
            <a:endParaRPr b="1" sz="4400">
              <a:solidFill>
                <a:srgbClr val="1C4587"/>
              </a:solidFill>
              <a:latin typeface="Calibri"/>
              <a:ea typeface="Calibri"/>
              <a:cs typeface="Calibri"/>
              <a:sym typeface="Calibri"/>
            </a:endParaRPr>
          </a:p>
        </p:txBody>
      </p:sp>
      <p:sp>
        <p:nvSpPr>
          <p:cNvPr id="432" name="Google Shape;432;p54"/>
          <p:cNvSpPr/>
          <p:nvPr/>
        </p:nvSpPr>
        <p:spPr>
          <a:xfrm>
            <a:off x="3847025" y="1114463"/>
            <a:ext cx="4260300" cy="53760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33" name="Google Shape;433;p54"/>
          <p:cNvPicPr preferRelativeResize="0"/>
          <p:nvPr/>
        </p:nvPicPr>
        <p:blipFill rotWithShape="1">
          <a:blip r:embed="rId3">
            <a:alphaModFix/>
          </a:blip>
          <a:srcRect b="0" l="25601" r="27782" t="0"/>
          <a:stretch/>
        </p:blipFill>
        <p:spPr>
          <a:xfrm>
            <a:off x="5380637" y="1397075"/>
            <a:ext cx="1193089" cy="1580400"/>
          </a:xfrm>
          <a:prstGeom prst="rect">
            <a:avLst/>
          </a:prstGeom>
          <a:noFill/>
          <a:ln>
            <a:noFill/>
          </a:ln>
        </p:spPr>
      </p:pic>
      <p:sp>
        <p:nvSpPr>
          <p:cNvPr id="434" name="Google Shape;434;p54"/>
          <p:cNvSpPr txBox="1"/>
          <p:nvPr/>
        </p:nvSpPr>
        <p:spPr>
          <a:xfrm>
            <a:off x="4130225" y="1114475"/>
            <a:ext cx="3693900" cy="708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t/>
            </a:r>
            <a:endParaRPr sz="3400">
              <a:solidFill>
                <a:schemeClr val="lt1"/>
              </a:solidFill>
              <a:latin typeface="Calibri"/>
              <a:ea typeface="Calibri"/>
              <a:cs typeface="Calibri"/>
              <a:sym typeface="Calibri"/>
            </a:endParaRPr>
          </a:p>
        </p:txBody>
      </p:sp>
      <p:sp>
        <p:nvSpPr>
          <p:cNvPr id="435" name="Google Shape;435;p54"/>
          <p:cNvSpPr txBox="1"/>
          <p:nvPr/>
        </p:nvSpPr>
        <p:spPr>
          <a:xfrm>
            <a:off x="4130225" y="3138475"/>
            <a:ext cx="3726300" cy="2955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000">
                <a:solidFill>
                  <a:schemeClr val="lt1"/>
                </a:solidFill>
              </a:rPr>
              <a:t>"What's something I can do in this moment that is going to accept [the stress], figure out what it is that matters most and then use some of this energy, use some of this biochemistry to make choices or take actions that are consistent with what is [meaningful]"?</a:t>
            </a:r>
            <a:endParaRPr sz="2000">
              <a:solidFill>
                <a:schemeClr val="lt1"/>
              </a:solidFill>
            </a:endParaRPr>
          </a:p>
        </p:txBody>
      </p:sp>
      <p:sp>
        <p:nvSpPr>
          <p:cNvPr id="436" name="Google Shape;436;p54"/>
          <p:cNvSpPr txBox="1"/>
          <p:nvPr/>
        </p:nvSpPr>
        <p:spPr>
          <a:xfrm>
            <a:off x="290450" y="1788150"/>
            <a:ext cx="2490300" cy="400200"/>
          </a:xfrm>
          <a:prstGeom prst="rect">
            <a:avLst/>
          </a:prstGeom>
          <a:noFill/>
          <a:ln>
            <a:noFill/>
          </a:ln>
        </p:spPr>
        <p:txBody>
          <a:bodyPr anchorCtr="0" anchor="ctr" bIns="91425" lIns="91425" spcFirstLastPara="1" rIns="91425" wrap="square" tIns="91425">
            <a:spAutoFit/>
          </a:bodyPr>
          <a:lstStyle/>
          <a:p>
            <a:pPr indent="0" lvl="0" marL="0" rtl="0" algn="l">
              <a:spcBef>
                <a:spcPts val="0"/>
              </a:spcBef>
              <a:spcAft>
                <a:spcPts val="0"/>
              </a:spcAft>
              <a:buNone/>
            </a:pPr>
            <a:r>
              <a:t/>
            </a:r>
            <a:endParaRPr>
              <a:solidFill>
                <a:srgbClr val="FF0000"/>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1" name="Shape 441"/>
        <p:cNvGrpSpPr/>
        <p:nvPr/>
      </p:nvGrpSpPr>
      <p:grpSpPr>
        <a:xfrm>
          <a:off x="0" y="0"/>
          <a:ext cx="0" cy="0"/>
          <a:chOff x="0" y="0"/>
          <a:chExt cx="0" cy="0"/>
        </a:xfrm>
      </p:grpSpPr>
      <p:sp>
        <p:nvSpPr>
          <p:cNvPr id="442" name="Google Shape;442;p55"/>
          <p:cNvSpPr txBox="1"/>
          <p:nvPr/>
        </p:nvSpPr>
        <p:spPr>
          <a:xfrm>
            <a:off x="838200" y="294120"/>
            <a:ext cx="10515600" cy="13257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t/>
            </a:r>
            <a:endParaRPr b="1" sz="4400">
              <a:solidFill>
                <a:schemeClr val="dk1"/>
              </a:solidFill>
              <a:latin typeface="Calibri"/>
              <a:ea typeface="Calibri"/>
              <a:cs typeface="Calibri"/>
              <a:sym typeface="Calibri"/>
            </a:endParaRPr>
          </a:p>
        </p:txBody>
      </p:sp>
      <p:sp>
        <p:nvSpPr>
          <p:cNvPr id="443" name="Google Shape;443;p55"/>
          <p:cNvSpPr txBox="1"/>
          <p:nvPr/>
        </p:nvSpPr>
        <p:spPr>
          <a:xfrm>
            <a:off x="472200" y="55950"/>
            <a:ext cx="11382300" cy="969900"/>
          </a:xfrm>
          <a:prstGeom prst="rect">
            <a:avLst/>
          </a:prstGeom>
          <a:noFill/>
          <a:ln>
            <a:noFill/>
          </a:ln>
        </p:spPr>
        <p:txBody>
          <a:bodyPr anchorCtr="0" anchor="ctr" bIns="45700" lIns="91425" spcFirstLastPara="1" rIns="91425" wrap="square" tIns="45700">
            <a:normAutofit/>
          </a:bodyPr>
          <a:lstStyle/>
          <a:p>
            <a:pPr indent="0" lvl="0" marL="457200" marR="0" rtl="0" algn="ctr">
              <a:lnSpc>
                <a:spcPct val="90000"/>
              </a:lnSpc>
              <a:spcBef>
                <a:spcPts val="0"/>
              </a:spcBef>
              <a:spcAft>
                <a:spcPts val="0"/>
              </a:spcAft>
              <a:buNone/>
            </a:pPr>
            <a:r>
              <a:t/>
            </a:r>
            <a:endParaRPr b="1" sz="4400">
              <a:solidFill>
                <a:srgbClr val="1C4587"/>
              </a:solidFill>
              <a:latin typeface="Calibri"/>
              <a:ea typeface="Calibri"/>
              <a:cs typeface="Calibri"/>
              <a:sym typeface="Calibri"/>
            </a:endParaRPr>
          </a:p>
        </p:txBody>
      </p:sp>
      <p:sp>
        <p:nvSpPr>
          <p:cNvPr id="444" name="Google Shape;444;p55"/>
          <p:cNvSpPr/>
          <p:nvPr/>
        </p:nvSpPr>
        <p:spPr>
          <a:xfrm>
            <a:off x="3847025" y="1114463"/>
            <a:ext cx="4260300" cy="53760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 name="Google Shape;445;p55"/>
          <p:cNvSpPr txBox="1"/>
          <p:nvPr/>
        </p:nvSpPr>
        <p:spPr>
          <a:xfrm>
            <a:off x="4130225" y="1114475"/>
            <a:ext cx="3693900" cy="708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t/>
            </a:r>
            <a:endParaRPr sz="3400">
              <a:solidFill>
                <a:schemeClr val="lt1"/>
              </a:solidFill>
              <a:latin typeface="Calibri"/>
              <a:ea typeface="Calibri"/>
              <a:cs typeface="Calibri"/>
              <a:sym typeface="Calibri"/>
            </a:endParaRPr>
          </a:p>
        </p:txBody>
      </p:sp>
      <p:sp>
        <p:nvSpPr>
          <p:cNvPr id="446" name="Google Shape;446;p55"/>
          <p:cNvSpPr txBox="1"/>
          <p:nvPr/>
        </p:nvSpPr>
        <p:spPr>
          <a:xfrm>
            <a:off x="4114025" y="1453900"/>
            <a:ext cx="3726300" cy="4587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2600">
                <a:solidFill>
                  <a:schemeClr val="lt1"/>
                </a:solidFill>
              </a:rPr>
              <a:t>What is happening in your body may be </a:t>
            </a:r>
            <a:r>
              <a:rPr i="1" lang="en-US" sz="2600">
                <a:solidFill>
                  <a:schemeClr val="lt1"/>
                </a:solidFill>
              </a:rPr>
              <a:t>because</a:t>
            </a:r>
            <a:r>
              <a:rPr lang="en-US" sz="2600">
                <a:solidFill>
                  <a:schemeClr val="lt1"/>
                </a:solidFill>
              </a:rPr>
              <a:t> what you are doing IS meaningful to you, so your body is giving you extra energy to take on the challenge!</a:t>
            </a:r>
            <a:endParaRPr sz="2600">
              <a:solidFill>
                <a:schemeClr val="lt1"/>
              </a:solidFill>
            </a:endParaRPr>
          </a:p>
          <a:p>
            <a:pPr indent="0" lvl="0" marL="0" rtl="0" algn="ctr">
              <a:spcBef>
                <a:spcPts val="0"/>
              </a:spcBef>
              <a:spcAft>
                <a:spcPts val="0"/>
              </a:spcAft>
              <a:buNone/>
            </a:pPr>
            <a:r>
              <a:t/>
            </a:r>
            <a:endParaRPr sz="2600">
              <a:solidFill>
                <a:schemeClr val="lt1"/>
              </a:solidFill>
            </a:endParaRPr>
          </a:p>
          <a:p>
            <a:pPr indent="0" lvl="0" marL="0" rtl="0" algn="ctr">
              <a:spcBef>
                <a:spcPts val="0"/>
              </a:spcBef>
              <a:spcAft>
                <a:spcPts val="0"/>
              </a:spcAft>
              <a:buNone/>
            </a:pPr>
            <a:r>
              <a:rPr lang="en-US" sz="2600">
                <a:solidFill>
                  <a:schemeClr val="lt1"/>
                </a:solidFill>
              </a:rPr>
              <a:t>So you can say "thank you" to your body!</a:t>
            </a:r>
            <a:endParaRPr sz="2600">
              <a:solidFill>
                <a:schemeClr val="lt1"/>
              </a:solidFill>
            </a:endParaRPr>
          </a:p>
        </p:txBody>
      </p:sp>
      <p:sp>
        <p:nvSpPr>
          <p:cNvPr id="447" name="Google Shape;447;p55"/>
          <p:cNvSpPr txBox="1"/>
          <p:nvPr/>
        </p:nvSpPr>
        <p:spPr>
          <a:xfrm>
            <a:off x="2159000" y="1882600"/>
            <a:ext cx="298800" cy="3570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1000">
                <a:solidFill>
                  <a:srgbClr val="1C4587"/>
                </a:solidFill>
              </a:rPr>
              <a:t>!</a:t>
            </a:r>
            <a:r>
              <a:rPr lang="en-US" sz="11000">
                <a:solidFill>
                  <a:srgbClr val="E3760B"/>
                </a:solidFill>
              </a:rPr>
              <a:t>!</a:t>
            </a:r>
            <a:endParaRPr sz="11000">
              <a:solidFill>
                <a:srgbClr val="E3760B"/>
              </a:solidFill>
            </a:endParaRPr>
          </a:p>
        </p:txBody>
      </p:sp>
      <p:sp>
        <p:nvSpPr>
          <p:cNvPr id="448" name="Google Shape;448;p55"/>
          <p:cNvSpPr txBox="1"/>
          <p:nvPr/>
        </p:nvSpPr>
        <p:spPr>
          <a:xfrm>
            <a:off x="9124575" y="1882600"/>
            <a:ext cx="298800" cy="3570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1000">
                <a:solidFill>
                  <a:srgbClr val="1C4587"/>
                </a:solidFill>
              </a:rPr>
              <a:t>!</a:t>
            </a:r>
            <a:r>
              <a:rPr lang="en-US" sz="11000">
                <a:solidFill>
                  <a:srgbClr val="E3760B"/>
                </a:solidFill>
              </a:rPr>
              <a:t>!</a:t>
            </a:r>
            <a:endParaRPr sz="11000">
              <a:solidFill>
                <a:srgbClr val="E3760B"/>
              </a:solidFill>
            </a:endParaRPr>
          </a:p>
        </p:txBody>
      </p:sp>
      <p:sp>
        <p:nvSpPr>
          <p:cNvPr id="449" name="Google Shape;449;p55"/>
          <p:cNvSpPr txBox="1"/>
          <p:nvPr/>
        </p:nvSpPr>
        <p:spPr>
          <a:xfrm>
            <a:off x="448225" y="732125"/>
            <a:ext cx="8606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4" name="Shape 454"/>
        <p:cNvGrpSpPr/>
        <p:nvPr/>
      </p:nvGrpSpPr>
      <p:grpSpPr>
        <a:xfrm>
          <a:off x="0" y="0"/>
          <a:ext cx="0" cy="0"/>
          <a:chOff x="0" y="0"/>
          <a:chExt cx="0" cy="0"/>
        </a:xfrm>
      </p:grpSpPr>
      <p:sp>
        <p:nvSpPr>
          <p:cNvPr id="455" name="Google Shape;455;p56"/>
          <p:cNvSpPr txBox="1"/>
          <p:nvPr/>
        </p:nvSpPr>
        <p:spPr>
          <a:xfrm>
            <a:off x="838200" y="294120"/>
            <a:ext cx="10515600" cy="13257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t/>
            </a:r>
            <a:endParaRPr b="1" sz="4400">
              <a:solidFill>
                <a:schemeClr val="dk1"/>
              </a:solidFill>
              <a:latin typeface="Calibri"/>
              <a:ea typeface="Calibri"/>
              <a:cs typeface="Calibri"/>
              <a:sym typeface="Calibri"/>
            </a:endParaRPr>
          </a:p>
        </p:txBody>
      </p:sp>
      <p:sp>
        <p:nvSpPr>
          <p:cNvPr id="456" name="Google Shape;456;p56"/>
          <p:cNvSpPr txBox="1"/>
          <p:nvPr/>
        </p:nvSpPr>
        <p:spPr>
          <a:xfrm>
            <a:off x="472200" y="55950"/>
            <a:ext cx="11382300" cy="9699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rPr b="1" lang="en-US" sz="4400">
                <a:solidFill>
                  <a:srgbClr val="E3760B"/>
                </a:solidFill>
                <a:latin typeface="Calibri"/>
                <a:ea typeface="Calibri"/>
                <a:cs typeface="Calibri"/>
                <a:sym typeface="Calibri"/>
              </a:rPr>
              <a:t>2) Connect &amp; Care </a:t>
            </a:r>
            <a:endParaRPr b="1" sz="4400">
              <a:solidFill>
                <a:srgbClr val="1C4587"/>
              </a:solidFill>
              <a:latin typeface="Calibri"/>
              <a:ea typeface="Calibri"/>
              <a:cs typeface="Calibri"/>
              <a:sym typeface="Calibri"/>
            </a:endParaRPr>
          </a:p>
        </p:txBody>
      </p:sp>
      <p:sp>
        <p:nvSpPr>
          <p:cNvPr id="457" name="Google Shape;457;p56"/>
          <p:cNvSpPr/>
          <p:nvPr/>
        </p:nvSpPr>
        <p:spPr>
          <a:xfrm>
            <a:off x="3847025" y="1114463"/>
            <a:ext cx="4260300" cy="53760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58" name="Google Shape;458;p56"/>
          <p:cNvPicPr preferRelativeResize="0"/>
          <p:nvPr/>
        </p:nvPicPr>
        <p:blipFill rotWithShape="1">
          <a:blip r:embed="rId3">
            <a:alphaModFix/>
          </a:blip>
          <a:srcRect b="0" l="25601" r="27782" t="0"/>
          <a:stretch/>
        </p:blipFill>
        <p:spPr>
          <a:xfrm>
            <a:off x="5380637" y="1397075"/>
            <a:ext cx="1193089" cy="1580400"/>
          </a:xfrm>
          <a:prstGeom prst="rect">
            <a:avLst/>
          </a:prstGeom>
          <a:noFill/>
          <a:ln>
            <a:noFill/>
          </a:ln>
        </p:spPr>
      </p:pic>
      <p:sp>
        <p:nvSpPr>
          <p:cNvPr id="459" name="Google Shape;459;p56"/>
          <p:cNvSpPr txBox="1"/>
          <p:nvPr/>
        </p:nvSpPr>
        <p:spPr>
          <a:xfrm>
            <a:off x="4130225" y="1114475"/>
            <a:ext cx="3693900" cy="708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t/>
            </a:r>
            <a:endParaRPr sz="3400">
              <a:solidFill>
                <a:schemeClr val="lt1"/>
              </a:solidFill>
              <a:latin typeface="Calibri"/>
              <a:ea typeface="Calibri"/>
              <a:cs typeface="Calibri"/>
              <a:sym typeface="Calibri"/>
            </a:endParaRPr>
          </a:p>
        </p:txBody>
      </p:sp>
      <p:sp>
        <p:nvSpPr>
          <p:cNvPr id="460" name="Google Shape;460;p56"/>
          <p:cNvSpPr txBox="1"/>
          <p:nvPr/>
        </p:nvSpPr>
        <p:spPr>
          <a:xfrm>
            <a:off x="4130225" y="3138475"/>
            <a:ext cx="3726300" cy="3232500"/>
          </a:xfrm>
          <a:prstGeom prst="rect">
            <a:avLst/>
          </a:prstGeom>
          <a:noFill/>
          <a:ln>
            <a:noFill/>
          </a:ln>
        </p:spPr>
        <p:txBody>
          <a:bodyPr anchorCtr="0" anchor="t" bIns="91425" lIns="91425" spcFirstLastPara="1" rIns="91425" wrap="square" tIns="91425">
            <a:spAutoFit/>
          </a:bodyPr>
          <a:lstStyle/>
          <a:p>
            <a:pPr indent="-368300" lvl="0" marL="457200" rtl="0" algn="l">
              <a:spcBef>
                <a:spcPts val="0"/>
              </a:spcBef>
              <a:spcAft>
                <a:spcPts val="0"/>
              </a:spcAft>
              <a:buClr>
                <a:schemeClr val="lt1"/>
              </a:buClr>
              <a:buSzPts val="2200"/>
              <a:buChar char="●"/>
            </a:pPr>
            <a:r>
              <a:rPr lang="en-US" sz="2200">
                <a:solidFill>
                  <a:schemeClr val="lt1"/>
                </a:solidFill>
              </a:rPr>
              <a:t>Does what is happening in my body leave me wanting connection?</a:t>
            </a:r>
            <a:endParaRPr sz="2200">
              <a:solidFill>
                <a:schemeClr val="lt1"/>
              </a:solidFill>
            </a:endParaRPr>
          </a:p>
          <a:p>
            <a:pPr indent="-368300" lvl="0" marL="457200" rtl="0" algn="l">
              <a:spcBef>
                <a:spcPts val="0"/>
              </a:spcBef>
              <a:spcAft>
                <a:spcPts val="0"/>
              </a:spcAft>
              <a:buClr>
                <a:schemeClr val="lt1"/>
              </a:buClr>
              <a:buSzPts val="2200"/>
              <a:buChar char="●"/>
            </a:pPr>
            <a:r>
              <a:rPr lang="en-US" sz="2200">
                <a:solidFill>
                  <a:schemeClr val="lt1"/>
                </a:solidFill>
              </a:rPr>
              <a:t>Does it leave me wanting to help or protect people I care about?  </a:t>
            </a:r>
            <a:endParaRPr sz="2200">
              <a:solidFill>
                <a:schemeClr val="lt1"/>
              </a:solidFill>
            </a:endParaRPr>
          </a:p>
          <a:p>
            <a:pPr indent="-368300" lvl="0" marL="457200" rtl="0" algn="l">
              <a:spcBef>
                <a:spcPts val="0"/>
              </a:spcBef>
              <a:spcAft>
                <a:spcPts val="0"/>
              </a:spcAft>
              <a:buClr>
                <a:schemeClr val="lt1"/>
              </a:buClr>
              <a:buSzPts val="2200"/>
              <a:buChar char="●"/>
            </a:pPr>
            <a:r>
              <a:rPr lang="en-US" sz="2200">
                <a:solidFill>
                  <a:schemeClr val="lt1"/>
                </a:solidFill>
              </a:rPr>
              <a:t>What does that feel like in my mind and body?</a:t>
            </a:r>
            <a:endParaRPr sz="2200">
              <a:solidFill>
                <a:schemeClr val="lt1"/>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5" name="Shape 465"/>
        <p:cNvGrpSpPr/>
        <p:nvPr/>
      </p:nvGrpSpPr>
      <p:grpSpPr>
        <a:xfrm>
          <a:off x="0" y="0"/>
          <a:ext cx="0" cy="0"/>
          <a:chOff x="0" y="0"/>
          <a:chExt cx="0" cy="0"/>
        </a:xfrm>
      </p:grpSpPr>
      <p:pic>
        <p:nvPicPr>
          <p:cNvPr id="466" name="Google Shape;466;p57"/>
          <p:cNvPicPr preferRelativeResize="0"/>
          <p:nvPr/>
        </p:nvPicPr>
        <p:blipFill rotWithShape="1">
          <a:blip r:embed="rId3">
            <a:alphaModFix/>
          </a:blip>
          <a:srcRect b="0" l="0" r="15052" t="0"/>
          <a:stretch/>
        </p:blipFill>
        <p:spPr>
          <a:xfrm>
            <a:off x="2994113" y="1798625"/>
            <a:ext cx="6203774" cy="4884225"/>
          </a:xfrm>
          <a:prstGeom prst="rect">
            <a:avLst/>
          </a:prstGeom>
          <a:noFill/>
          <a:ln>
            <a:noFill/>
          </a:ln>
        </p:spPr>
      </p:pic>
      <p:sp>
        <p:nvSpPr>
          <p:cNvPr id="467" name="Google Shape;467;p57"/>
          <p:cNvSpPr txBox="1"/>
          <p:nvPr/>
        </p:nvSpPr>
        <p:spPr>
          <a:xfrm>
            <a:off x="189575" y="0"/>
            <a:ext cx="11407800" cy="1569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3700">
                <a:solidFill>
                  <a:srgbClr val="1C4587"/>
                </a:solidFill>
                <a:highlight>
                  <a:srgbClr val="FFFFFF"/>
                </a:highlight>
                <a:latin typeface="Calibri"/>
                <a:ea typeface="Calibri"/>
                <a:cs typeface="Calibri"/>
                <a:sym typeface="Calibri"/>
              </a:rPr>
              <a:t>"[O]xytocin is as much a part of your stress response as the adrenaline that makes your heart pound." </a:t>
            </a:r>
            <a:endParaRPr b="1" sz="3700">
              <a:solidFill>
                <a:srgbClr val="1C4587"/>
              </a:solidFill>
              <a:highlight>
                <a:srgbClr val="FFFFFF"/>
              </a:highlight>
              <a:latin typeface="Calibri"/>
              <a:ea typeface="Calibri"/>
              <a:cs typeface="Calibri"/>
              <a:sym typeface="Calibri"/>
            </a:endParaRPr>
          </a:p>
          <a:p>
            <a:pPr indent="0" lvl="0" marL="0" rtl="0" algn="ctr">
              <a:spcBef>
                <a:spcPts val="0"/>
              </a:spcBef>
              <a:spcAft>
                <a:spcPts val="0"/>
              </a:spcAft>
              <a:buNone/>
            </a:pPr>
            <a:r>
              <a:rPr lang="en-US" sz="1600">
                <a:solidFill>
                  <a:srgbClr val="1C4587"/>
                </a:solidFill>
                <a:highlight>
                  <a:srgbClr val="FFFFFF"/>
                </a:highlight>
                <a:latin typeface="Calibri"/>
                <a:ea typeface="Calibri"/>
                <a:cs typeface="Calibri"/>
                <a:sym typeface="Calibri"/>
              </a:rPr>
              <a:t>- Dr. Kelly McGonigal</a:t>
            </a:r>
            <a:endParaRPr sz="1700">
              <a:solidFill>
                <a:srgbClr val="1C4587"/>
              </a:solidFill>
              <a:latin typeface="Calibri"/>
              <a:ea typeface="Calibri"/>
              <a:cs typeface="Calibri"/>
              <a:sym typeface="Calibri"/>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2" name="Shape 472"/>
        <p:cNvGrpSpPr/>
        <p:nvPr/>
      </p:nvGrpSpPr>
      <p:grpSpPr>
        <a:xfrm>
          <a:off x="0" y="0"/>
          <a:ext cx="0" cy="0"/>
          <a:chOff x="0" y="0"/>
          <a:chExt cx="0" cy="0"/>
        </a:xfrm>
      </p:grpSpPr>
      <p:pic>
        <p:nvPicPr>
          <p:cNvPr id="473" name="Google Shape;473;p58"/>
          <p:cNvPicPr preferRelativeResize="0"/>
          <p:nvPr/>
        </p:nvPicPr>
        <p:blipFill>
          <a:blip r:embed="rId3">
            <a:alphaModFix/>
          </a:blip>
          <a:stretch>
            <a:fillRect/>
          </a:stretch>
        </p:blipFill>
        <p:spPr>
          <a:xfrm>
            <a:off x="682500" y="1960725"/>
            <a:ext cx="3809976" cy="2638324"/>
          </a:xfrm>
          <a:prstGeom prst="rect">
            <a:avLst/>
          </a:prstGeom>
          <a:noFill/>
          <a:ln>
            <a:noFill/>
          </a:ln>
        </p:spPr>
      </p:pic>
      <p:sp>
        <p:nvSpPr>
          <p:cNvPr id="474" name="Google Shape;474;p58"/>
          <p:cNvSpPr txBox="1"/>
          <p:nvPr/>
        </p:nvSpPr>
        <p:spPr>
          <a:xfrm>
            <a:off x="2299150" y="3980800"/>
            <a:ext cx="65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475" name="Google Shape;475;p58"/>
          <p:cNvSpPr txBox="1"/>
          <p:nvPr/>
        </p:nvSpPr>
        <p:spPr>
          <a:xfrm>
            <a:off x="4900700" y="2647200"/>
            <a:ext cx="6937800" cy="754200"/>
          </a:xfrm>
          <a:prstGeom prst="rect">
            <a:avLst/>
          </a:prstGeom>
          <a:noFill/>
          <a:ln cap="flat" cmpd="sng" w="28575">
            <a:solidFill>
              <a:srgbClr val="E3760B"/>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b="1" lang="en-US" sz="3700">
                <a:solidFill>
                  <a:srgbClr val="E3760B"/>
                </a:solidFill>
                <a:highlight>
                  <a:srgbClr val="FFFFFF"/>
                </a:highlight>
                <a:latin typeface="Calibri"/>
                <a:ea typeface="Calibri"/>
                <a:cs typeface="Calibri"/>
                <a:sym typeface="Calibri"/>
              </a:rPr>
              <a:t>"tend and befriend"</a:t>
            </a:r>
            <a:r>
              <a:rPr b="1" lang="en-US" sz="3700">
                <a:solidFill>
                  <a:srgbClr val="1C4587"/>
                </a:solidFill>
                <a:highlight>
                  <a:srgbClr val="FFFFFF"/>
                </a:highlight>
                <a:latin typeface="Calibri"/>
                <a:ea typeface="Calibri"/>
                <a:cs typeface="Calibri"/>
                <a:sym typeface="Calibri"/>
              </a:rPr>
              <a:t> response</a:t>
            </a:r>
            <a:endParaRPr sz="1700">
              <a:solidFill>
                <a:srgbClr val="1C4587"/>
              </a:solidFill>
              <a:latin typeface="Calibri"/>
              <a:ea typeface="Calibri"/>
              <a:cs typeface="Calibri"/>
              <a:sym typeface="Calibri"/>
            </a:endParaRPr>
          </a:p>
        </p:txBody>
      </p:sp>
      <p:sp>
        <p:nvSpPr>
          <p:cNvPr id="476" name="Google Shape;476;p58"/>
          <p:cNvSpPr txBox="1"/>
          <p:nvPr/>
        </p:nvSpPr>
        <p:spPr>
          <a:xfrm>
            <a:off x="3287050" y="5259300"/>
            <a:ext cx="5961600" cy="538800"/>
          </a:xfrm>
          <a:prstGeom prst="rect">
            <a:avLst/>
          </a:prstGeom>
          <a:noFill/>
          <a:ln cap="flat" cmpd="sng" w="28575">
            <a:solidFill>
              <a:srgbClr val="E3760B"/>
            </a:solidFill>
            <a:prstDash val="solid"/>
            <a:round/>
            <a:headEnd len="sm" w="sm" type="none"/>
            <a:tailEnd len="sm" w="sm" type="none"/>
          </a:ln>
        </p:spPr>
        <p:txBody>
          <a:bodyPr anchorCtr="0" anchor="t" bIns="91425" lIns="91425" spcFirstLastPara="1" rIns="91425" wrap="square" tIns="91425">
            <a:spAutoFit/>
          </a:bodyPr>
          <a:lstStyle/>
          <a:p>
            <a:pPr indent="-374650" lvl="0" marL="457200" rtl="0" algn="l">
              <a:spcBef>
                <a:spcPts val="0"/>
              </a:spcBef>
              <a:spcAft>
                <a:spcPts val="0"/>
              </a:spcAft>
              <a:buClr>
                <a:srgbClr val="E3760B"/>
              </a:buClr>
              <a:buSzPts val="2300"/>
              <a:buChar char="+"/>
            </a:pPr>
            <a:r>
              <a:rPr b="1" lang="en-US" sz="2300">
                <a:solidFill>
                  <a:srgbClr val="E3760B"/>
                </a:solidFill>
              </a:rPr>
              <a:t>amplifies courage by dampening fear</a:t>
            </a:r>
            <a:endParaRPr b="1" sz="2300">
              <a:solidFill>
                <a:srgbClr val="E3760B"/>
              </a:solidFill>
            </a:endParaRPr>
          </a:p>
        </p:txBody>
      </p:sp>
      <p:pic>
        <p:nvPicPr>
          <p:cNvPr id="477" name="Google Shape;477;p58"/>
          <p:cNvPicPr preferRelativeResize="0"/>
          <p:nvPr/>
        </p:nvPicPr>
        <p:blipFill rotWithShape="1">
          <a:blip r:embed="rId4">
            <a:alphaModFix/>
          </a:blip>
          <a:srcRect b="0" l="0" r="15052" t="0"/>
          <a:stretch/>
        </p:blipFill>
        <p:spPr>
          <a:xfrm>
            <a:off x="4893826" y="134450"/>
            <a:ext cx="2087576" cy="16435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73"/>
                                        </p:tgtEl>
                                        <p:attrNameLst>
                                          <p:attrName>style.visibility</p:attrName>
                                        </p:attrNameLst>
                                      </p:cBhvr>
                                      <p:to>
                                        <p:strVal val="visible"/>
                                      </p:to>
                                    </p:set>
                                    <p:animEffect filter="fade" transition="in">
                                      <p:cBhvr>
                                        <p:cTn dur="1000"/>
                                        <p:tgtEl>
                                          <p:spTgt spid="473"/>
                                        </p:tgtEl>
                                      </p:cBhvr>
                                    </p:animEffect>
                                  </p:childTnLst>
                                </p:cTn>
                              </p:par>
                              <p:par>
                                <p:cTn fill="hold" nodeType="withEffect" presetClass="entr" presetID="10" presetSubtype="0">
                                  <p:stCondLst>
                                    <p:cond delay="0"/>
                                  </p:stCondLst>
                                  <p:childTnLst>
                                    <p:set>
                                      <p:cBhvr>
                                        <p:cTn dur="1" fill="hold">
                                          <p:stCondLst>
                                            <p:cond delay="0"/>
                                          </p:stCondLst>
                                        </p:cTn>
                                        <p:tgtEl>
                                          <p:spTgt spid="475"/>
                                        </p:tgtEl>
                                        <p:attrNameLst>
                                          <p:attrName>style.visibility</p:attrName>
                                        </p:attrNameLst>
                                      </p:cBhvr>
                                      <p:to>
                                        <p:strVal val="visible"/>
                                      </p:to>
                                    </p:set>
                                    <p:animEffect filter="fade" transition="in">
                                      <p:cBhvr>
                                        <p:cTn dur="1000"/>
                                        <p:tgtEl>
                                          <p:spTgt spid="47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76"/>
                                        </p:tgtEl>
                                        <p:attrNameLst>
                                          <p:attrName>style.visibility</p:attrName>
                                        </p:attrNameLst>
                                      </p:cBhvr>
                                      <p:to>
                                        <p:strVal val="visible"/>
                                      </p:to>
                                    </p:set>
                                    <p:animEffect filter="fade" transition="in">
                                      <p:cBhvr>
                                        <p:cTn dur="1000"/>
                                        <p:tgtEl>
                                          <p:spTgt spid="47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2" name="Shape 482"/>
        <p:cNvGrpSpPr/>
        <p:nvPr/>
      </p:nvGrpSpPr>
      <p:grpSpPr>
        <a:xfrm>
          <a:off x="0" y="0"/>
          <a:ext cx="0" cy="0"/>
          <a:chOff x="0" y="0"/>
          <a:chExt cx="0" cy="0"/>
        </a:xfrm>
      </p:grpSpPr>
      <p:sp>
        <p:nvSpPr>
          <p:cNvPr id="483" name="Google Shape;483;p59"/>
          <p:cNvSpPr txBox="1"/>
          <p:nvPr/>
        </p:nvSpPr>
        <p:spPr>
          <a:xfrm>
            <a:off x="2299150" y="3980800"/>
            <a:ext cx="65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pic>
        <p:nvPicPr>
          <p:cNvPr id="484" name="Google Shape;484;p59"/>
          <p:cNvPicPr preferRelativeResize="0"/>
          <p:nvPr/>
        </p:nvPicPr>
        <p:blipFill rotWithShape="1">
          <a:blip r:embed="rId3">
            <a:alphaModFix/>
          </a:blip>
          <a:srcRect b="0" l="0" r="15052" t="0"/>
          <a:stretch/>
        </p:blipFill>
        <p:spPr>
          <a:xfrm>
            <a:off x="3909297" y="448225"/>
            <a:ext cx="4373426" cy="3443200"/>
          </a:xfrm>
          <a:prstGeom prst="rect">
            <a:avLst/>
          </a:prstGeom>
          <a:noFill/>
          <a:ln>
            <a:noFill/>
          </a:ln>
        </p:spPr>
      </p:pic>
      <p:sp>
        <p:nvSpPr>
          <p:cNvPr id="485" name="Google Shape;485;p59"/>
          <p:cNvSpPr txBox="1"/>
          <p:nvPr/>
        </p:nvSpPr>
        <p:spPr>
          <a:xfrm>
            <a:off x="340475" y="4527175"/>
            <a:ext cx="11407800" cy="1323600"/>
          </a:xfrm>
          <a:prstGeom prst="rect">
            <a:avLst/>
          </a:prstGeom>
          <a:noFill/>
          <a:ln cap="flat" cmpd="sng" w="28575">
            <a:solidFill>
              <a:srgbClr val="E3760B"/>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b="1" lang="en-US" sz="3700">
                <a:solidFill>
                  <a:srgbClr val="1C4587"/>
                </a:solidFill>
                <a:highlight>
                  <a:srgbClr val="FFFFFF"/>
                </a:highlight>
                <a:latin typeface="Calibri"/>
                <a:ea typeface="Calibri"/>
                <a:cs typeface="Calibri"/>
                <a:sym typeface="Calibri"/>
              </a:rPr>
              <a:t>"Oxytocin…helps heart cells regenerate and repair from microdamage."</a:t>
            </a:r>
            <a:endParaRPr sz="1700">
              <a:solidFill>
                <a:srgbClr val="1C4587"/>
              </a:solidFill>
              <a:latin typeface="Calibri"/>
              <a:ea typeface="Calibri"/>
              <a:cs typeface="Calibri"/>
              <a:sym typeface="Calibri"/>
            </a:endParaRPr>
          </a:p>
        </p:txBody>
      </p:sp>
      <p:sp>
        <p:nvSpPr>
          <p:cNvPr id="486" name="Google Shape;486;p59"/>
          <p:cNvSpPr txBox="1"/>
          <p:nvPr/>
        </p:nvSpPr>
        <p:spPr>
          <a:xfrm>
            <a:off x="290450" y="1788150"/>
            <a:ext cx="2490300" cy="400200"/>
          </a:xfrm>
          <a:prstGeom prst="rect">
            <a:avLst/>
          </a:prstGeom>
          <a:noFill/>
          <a:ln>
            <a:noFill/>
          </a:ln>
        </p:spPr>
        <p:txBody>
          <a:bodyPr anchorCtr="0" anchor="ctr" bIns="91425" lIns="91425" spcFirstLastPara="1" rIns="91425" wrap="square" tIns="91425">
            <a:spAutoFit/>
          </a:bodyPr>
          <a:lstStyle/>
          <a:p>
            <a:pPr indent="0" lvl="0" marL="0" rtl="0" algn="l">
              <a:spcBef>
                <a:spcPts val="0"/>
              </a:spcBef>
              <a:spcAft>
                <a:spcPts val="0"/>
              </a:spcAft>
              <a:buNone/>
            </a:pPr>
            <a:r>
              <a:t/>
            </a:r>
            <a:endParaRPr>
              <a:solidFill>
                <a:srgbClr val="FF0000"/>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1" name="Shape 491"/>
        <p:cNvGrpSpPr/>
        <p:nvPr/>
      </p:nvGrpSpPr>
      <p:grpSpPr>
        <a:xfrm>
          <a:off x="0" y="0"/>
          <a:ext cx="0" cy="0"/>
          <a:chOff x="0" y="0"/>
          <a:chExt cx="0" cy="0"/>
        </a:xfrm>
      </p:grpSpPr>
      <p:sp>
        <p:nvSpPr>
          <p:cNvPr id="492" name="Google Shape;492;p60"/>
          <p:cNvSpPr txBox="1"/>
          <p:nvPr/>
        </p:nvSpPr>
        <p:spPr>
          <a:xfrm>
            <a:off x="838200" y="294120"/>
            <a:ext cx="10515600" cy="13257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t/>
            </a:r>
            <a:endParaRPr b="1" sz="4400">
              <a:solidFill>
                <a:schemeClr val="dk1"/>
              </a:solidFill>
              <a:latin typeface="Calibri"/>
              <a:ea typeface="Calibri"/>
              <a:cs typeface="Calibri"/>
              <a:sym typeface="Calibri"/>
            </a:endParaRPr>
          </a:p>
        </p:txBody>
      </p:sp>
      <p:sp>
        <p:nvSpPr>
          <p:cNvPr id="493" name="Google Shape;493;p60"/>
          <p:cNvSpPr txBox="1"/>
          <p:nvPr/>
        </p:nvSpPr>
        <p:spPr>
          <a:xfrm>
            <a:off x="472200" y="55950"/>
            <a:ext cx="11382300" cy="9699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rPr b="1" lang="en-US" sz="4400">
                <a:solidFill>
                  <a:srgbClr val="E3760B"/>
                </a:solidFill>
                <a:latin typeface="Calibri"/>
                <a:ea typeface="Calibri"/>
                <a:cs typeface="Calibri"/>
                <a:sym typeface="Calibri"/>
              </a:rPr>
              <a:t>3) Learn and Grow </a:t>
            </a:r>
            <a:endParaRPr b="1" sz="4400">
              <a:solidFill>
                <a:srgbClr val="1C4587"/>
              </a:solidFill>
              <a:latin typeface="Calibri"/>
              <a:ea typeface="Calibri"/>
              <a:cs typeface="Calibri"/>
              <a:sym typeface="Calibri"/>
            </a:endParaRPr>
          </a:p>
        </p:txBody>
      </p:sp>
      <p:sp>
        <p:nvSpPr>
          <p:cNvPr id="494" name="Google Shape;494;p60"/>
          <p:cNvSpPr/>
          <p:nvPr/>
        </p:nvSpPr>
        <p:spPr>
          <a:xfrm>
            <a:off x="3847025" y="1114463"/>
            <a:ext cx="4260300" cy="53760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95" name="Google Shape;495;p60"/>
          <p:cNvPicPr preferRelativeResize="0"/>
          <p:nvPr/>
        </p:nvPicPr>
        <p:blipFill rotWithShape="1">
          <a:blip r:embed="rId3">
            <a:alphaModFix/>
          </a:blip>
          <a:srcRect b="0" l="25601" r="27782" t="0"/>
          <a:stretch/>
        </p:blipFill>
        <p:spPr>
          <a:xfrm>
            <a:off x="5380637" y="1397075"/>
            <a:ext cx="1193089" cy="1580400"/>
          </a:xfrm>
          <a:prstGeom prst="rect">
            <a:avLst/>
          </a:prstGeom>
          <a:noFill/>
          <a:ln>
            <a:noFill/>
          </a:ln>
        </p:spPr>
      </p:pic>
      <p:sp>
        <p:nvSpPr>
          <p:cNvPr id="496" name="Google Shape;496;p60"/>
          <p:cNvSpPr txBox="1"/>
          <p:nvPr/>
        </p:nvSpPr>
        <p:spPr>
          <a:xfrm>
            <a:off x="3847025" y="3138475"/>
            <a:ext cx="4260300" cy="3016800"/>
          </a:xfrm>
          <a:prstGeom prst="rect">
            <a:avLst/>
          </a:prstGeom>
          <a:noFill/>
          <a:ln>
            <a:noFill/>
          </a:ln>
        </p:spPr>
        <p:txBody>
          <a:bodyPr anchorCtr="0" anchor="t" bIns="91425" lIns="91425" spcFirstLastPara="1" rIns="91425" wrap="square" tIns="91425">
            <a:spAutoFit/>
          </a:bodyPr>
          <a:lstStyle/>
          <a:p>
            <a:pPr indent="-374650" lvl="0" marL="457200" rtl="0" algn="l">
              <a:spcBef>
                <a:spcPts val="0"/>
              </a:spcBef>
              <a:spcAft>
                <a:spcPts val="0"/>
              </a:spcAft>
              <a:buClr>
                <a:schemeClr val="lt1"/>
              </a:buClr>
              <a:buSzPts val="2300"/>
              <a:buChar char="●"/>
            </a:pPr>
            <a:r>
              <a:rPr lang="en-US" sz="2300">
                <a:solidFill>
                  <a:schemeClr val="lt1"/>
                </a:solidFill>
              </a:rPr>
              <a:t>Do I keep replaying the stress in my mind even though it's passed?</a:t>
            </a:r>
            <a:endParaRPr sz="2300">
              <a:solidFill>
                <a:schemeClr val="lt1"/>
              </a:solidFill>
            </a:endParaRPr>
          </a:p>
          <a:p>
            <a:pPr indent="-374650" lvl="0" marL="457200" rtl="0" algn="l">
              <a:spcBef>
                <a:spcPts val="0"/>
              </a:spcBef>
              <a:spcAft>
                <a:spcPts val="0"/>
              </a:spcAft>
              <a:buClr>
                <a:schemeClr val="lt1"/>
              </a:buClr>
              <a:buSzPts val="2300"/>
              <a:buChar char="●"/>
            </a:pPr>
            <a:r>
              <a:rPr lang="en-US" sz="2300">
                <a:solidFill>
                  <a:schemeClr val="lt1"/>
                </a:solidFill>
              </a:rPr>
              <a:t>Do I feel like I want to talk about it with someone?</a:t>
            </a:r>
            <a:endParaRPr sz="2300">
              <a:solidFill>
                <a:schemeClr val="lt1"/>
              </a:solidFill>
            </a:endParaRPr>
          </a:p>
          <a:p>
            <a:pPr indent="-374650" lvl="0" marL="457200" rtl="0" algn="l">
              <a:spcBef>
                <a:spcPts val="0"/>
              </a:spcBef>
              <a:spcAft>
                <a:spcPts val="0"/>
              </a:spcAft>
              <a:buClr>
                <a:schemeClr val="lt1"/>
              </a:buClr>
              <a:buSzPts val="2300"/>
              <a:buChar char="●"/>
            </a:pPr>
            <a:r>
              <a:rPr lang="en-US" sz="2300">
                <a:solidFill>
                  <a:schemeClr val="lt1"/>
                </a:solidFill>
              </a:rPr>
              <a:t>Do I feel the desire to pray or engage in some other spiritual practice?</a:t>
            </a:r>
            <a:endParaRPr sz="2300">
              <a:solidFill>
                <a:schemeClr val="lt1"/>
              </a:solidFill>
            </a:endParaRPr>
          </a:p>
        </p:txBody>
      </p:sp>
      <p:pic>
        <p:nvPicPr>
          <p:cNvPr id="497" name="Google Shape;497;p60"/>
          <p:cNvPicPr preferRelativeResize="0"/>
          <p:nvPr/>
        </p:nvPicPr>
        <p:blipFill rotWithShape="1">
          <a:blip r:embed="rId4">
            <a:alphaModFix/>
          </a:blip>
          <a:srcRect b="0" l="4288" r="3281" t="0"/>
          <a:stretch/>
        </p:blipFill>
        <p:spPr>
          <a:xfrm>
            <a:off x="8155193" y="1454251"/>
            <a:ext cx="3953183" cy="46964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97"/>
                                        </p:tgtEl>
                                        <p:attrNameLst>
                                          <p:attrName>style.visibility</p:attrName>
                                        </p:attrNameLst>
                                      </p:cBhvr>
                                      <p:to>
                                        <p:strVal val="visible"/>
                                      </p:to>
                                    </p:set>
                                    <p:animEffect filter="fade" transition="in">
                                      <p:cBhvr>
                                        <p:cTn dur="1000"/>
                                        <p:tgtEl>
                                          <p:spTgt spid="49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2" name="Shape 502"/>
        <p:cNvGrpSpPr/>
        <p:nvPr/>
      </p:nvGrpSpPr>
      <p:grpSpPr>
        <a:xfrm>
          <a:off x="0" y="0"/>
          <a:ext cx="0" cy="0"/>
          <a:chOff x="0" y="0"/>
          <a:chExt cx="0" cy="0"/>
        </a:xfrm>
      </p:grpSpPr>
      <p:sp>
        <p:nvSpPr>
          <p:cNvPr id="503" name="Google Shape;503;p61"/>
          <p:cNvSpPr txBox="1"/>
          <p:nvPr/>
        </p:nvSpPr>
        <p:spPr>
          <a:xfrm>
            <a:off x="243450" y="136175"/>
            <a:ext cx="2498100" cy="49194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rPr b="1" i="1" lang="en-US" sz="1800">
                <a:solidFill>
                  <a:schemeClr val="dk1"/>
                </a:solidFill>
                <a:latin typeface="Calibri"/>
                <a:ea typeface="Calibri"/>
                <a:cs typeface="Calibri"/>
                <a:sym typeface="Calibri"/>
              </a:rPr>
              <a:t>I no longer think my opportunity for growth is gone because I didn’t do something right in the first place. </a:t>
            </a:r>
            <a:endParaRPr b="1" i="1" sz="1800">
              <a:solidFill>
                <a:schemeClr val="dk1"/>
              </a:solidFill>
              <a:latin typeface="Calibri"/>
              <a:ea typeface="Calibri"/>
              <a:cs typeface="Calibri"/>
              <a:sym typeface="Calibri"/>
            </a:endParaRPr>
          </a:p>
          <a:p>
            <a:pPr indent="0" lvl="0" marL="0" marR="0" rtl="0" algn="ctr">
              <a:lnSpc>
                <a:spcPct val="90000"/>
              </a:lnSpc>
              <a:spcBef>
                <a:spcPts val="0"/>
              </a:spcBef>
              <a:spcAft>
                <a:spcPts val="0"/>
              </a:spcAft>
              <a:buClr>
                <a:schemeClr val="dk1"/>
              </a:buClr>
              <a:buSzPts val="4400"/>
              <a:buFont typeface="Calibri"/>
              <a:buNone/>
            </a:pPr>
            <a:r>
              <a:t/>
            </a:r>
            <a:endParaRPr b="1" sz="1800">
              <a:solidFill>
                <a:schemeClr val="dk1"/>
              </a:solidFill>
              <a:latin typeface="Calibri"/>
              <a:ea typeface="Calibri"/>
              <a:cs typeface="Calibri"/>
              <a:sym typeface="Calibri"/>
            </a:endParaRPr>
          </a:p>
        </p:txBody>
      </p:sp>
      <p:sp>
        <p:nvSpPr>
          <p:cNvPr id="504" name="Google Shape;504;p61"/>
          <p:cNvSpPr/>
          <p:nvPr/>
        </p:nvSpPr>
        <p:spPr>
          <a:xfrm>
            <a:off x="3847025" y="1114463"/>
            <a:ext cx="4260300" cy="53760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5" name="Google Shape;505;p61"/>
          <p:cNvSpPr txBox="1"/>
          <p:nvPr/>
        </p:nvSpPr>
        <p:spPr>
          <a:xfrm>
            <a:off x="4130225" y="1114475"/>
            <a:ext cx="3693900" cy="708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t/>
            </a:r>
            <a:endParaRPr sz="3400">
              <a:solidFill>
                <a:schemeClr val="lt1"/>
              </a:solidFill>
              <a:latin typeface="Calibri"/>
              <a:ea typeface="Calibri"/>
              <a:cs typeface="Calibri"/>
              <a:sym typeface="Calibri"/>
            </a:endParaRPr>
          </a:p>
        </p:txBody>
      </p:sp>
      <p:sp>
        <p:nvSpPr>
          <p:cNvPr id="506" name="Google Shape;506;p61"/>
          <p:cNvSpPr txBox="1"/>
          <p:nvPr/>
        </p:nvSpPr>
        <p:spPr>
          <a:xfrm>
            <a:off x="4258225" y="1822475"/>
            <a:ext cx="3391800" cy="4063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2800">
                <a:solidFill>
                  <a:schemeClr val="lt1"/>
                </a:solidFill>
              </a:rPr>
              <a:t>The desire to ruminate or replay situations can be reframed as a desire to make meaning … and to learn and build plasticity and resilience.</a:t>
            </a:r>
            <a:endParaRPr sz="2800">
              <a:solidFill>
                <a:schemeClr val="lt1"/>
              </a:solidFill>
            </a:endParaRPr>
          </a:p>
        </p:txBody>
      </p:sp>
      <p:pic>
        <p:nvPicPr>
          <p:cNvPr id="507" name="Google Shape;507;p61"/>
          <p:cNvPicPr preferRelativeResize="0"/>
          <p:nvPr/>
        </p:nvPicPr>
        <p:blipFill>
          <a:blip r:embed="rId3">
            <a:alphaModFix/>
          </a:blip>
          <a:stretch>
            <a:fillRect/>
          </a:stretch>
        </p:blipFill>
        <p:spPr>
          <a:xfrm>
            <a:off x="8390624" y="2638888"/>
            <a:ext cx="3463874" cy="23271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03"/>
                                        </p:tgtEl>
                                        <p:attrNameLst>
                                          <p:attrName>style.visibility</p:attrName>
                                        </p:attrNameLst>
                                      </p:cBhvr>
                                      <p:to>
                                        <p:strVal val="visible"/>
                                      </p:to>
                                    </p:set>
                                    <p:animEffect filter="fade" transition="in">
                                      <p:cBhvr>
                                        <p:cTn dur="1000"/>
                                        <p:tgtEl>
                                          <p:spTgt spid="50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07"/>
                                        </p:tgtEl>
                                        <p:attrNameLst>
                                          <p:attrName>style.visibility</p:attrName>
                                        </p:attrNameLst>
                                      </p:cBhvr>
                                      <p:to>
                                        <p:strVal val="visible"/>
                                      </p:to>
                                    </p:set>
                                    <p:animEffect filter="fade" transition="in">
                                      <p:cBhvr>
                                        <p:cTn dur="1000"/>
                                        <p:tgtEl>
                                          <p:spTgt spid="50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2" name="Shape 512"/>
        <p:cNvGrpSpPr/>
        <p:nvPr/>
      </p:nvGrpSpPr>
      <p:grpSpPr>
        <a:xfrm>
          <a:off x="0" y="0"/>
          <a:ext cx="0" cy="0"/>
          <a:chOff x="0" y="0"/>
          <a:chExt cx="0" cy="0"/>
        </a:xfrm>
      </p:grpSpPr>
      <p:sp>
        <p:nvSpPr>
          <p:cNvPr id="513" name="Google Shape;513;p62"/>
          <p:cNvSpPr txBox="1"/>
          <p:nvPr/>
        </p:nvSpPr>
        <p:spPr>
          <a:xfrm>
            <a:off x="4130225" y="1114475"/>
            <a:ext cx="3693900" cy="708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t/>
            </a:r>
            <a:endParaRPr sz="3400">
              <a:solidFill>
                <a:schemeClr val="lt1"/>
              </a:solidFill>
              <a:latin typeface="Calibri"/>
              <a:ea typeface="Calibri"/>
              <a:cs typeface="Calibri"/>
              <a:sym typeface="Calibri"/>
            </a:endParaRPr>
          </a:p>
        </p:txBody>
      </p:sp>
      <p:sp>
        <p:nvSpPr>
          <p:cNvPr id="514" name="Google Shape;514;p62"/>
          <p:cNvSpPr/>
          <p:nvPr/>
        </p:nvSpPr>
        <p:spPr>
          <a:xfrm>
            <a:off x="3779675" y="1343063"/>
            <a:ext cx="4260300" cy="5376000"/>
          </a:xfrm>
          <a:prstGeom prst="rect">
            <a:avLst/>
          </a:prstGeom>
          <a:solidFill>
            <a:srgbClr val="000000"/>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90000"/>
              </a:lnSpc>
              <a:spcBef>
                <a:spcPts val="0"/>
              </a:spcBef>
              <a:spcAft>
                <a:spcPts val="0"/>
              </a:spcAft>
              <a:buNone/>
            </a:pPr>
            <a:r>
              <a:t/>
            </a:r>
            <a:endParaRPr/>
          </a:p>
        </p:txBody>
      </p:sp>
      <p:pic>
        <p:nvPicPr>
          <p:cNvPr id="515" name="Google Shape;515;p62"/>
          <p:cNvPicPr preferRelativeResize="0"/>
          <p:nvPr/>
        </p:nvPicPr>
        <p:blipFill rotWithShape="1">
          <a:blip r:embed="rId3">
            <a:alphaModFix/>
          </a:blip>
          <a:srcRect b="0" l="25601" r="27782" t="0"/>
          <a:stretch/>
        </p:blipFill>
        <p:spPr>
          <a:xfrm>
            <a:off x="4042487" y="4729675"/>
            <a:ext cx="1193089" cy="1580400"/>
          </a:xfrm>
          <a:prstGeom prst="rect">
            <a:avLst/>
          </a:prstGeom>
          <a:noFill/>
          <a:ln>
            <a:noFill/>
          </a:ln>
        </p:spPr>
      </p:pic>
      <p:pic>
        <p:nvPicPr>
          <p:cNvPr id="516" name="Google Shape;516;p62"/>
          <p:cNvPicPr preferRelativeResize="0"/>
          <p:nvPr/>
        </p:nvPicPr>
        <p:blipFill>
          <a:blip r:embed="rId4">
            <a:alphaModFix/>
          </a:blip>
          <a:stretch>
            <a:fillRect/>
          </a:stretch>
        </p:blipFill>
        <p:spPr>
          <a:xfrm>
            <a:off x="4162009" y="1924531"/>
            <a:ext cx="3495640" cy="2524666"/>
          </a:xfrm>
          <a:prstGeom prst="rect">
            <a:avLst/>
          </a:prstGeom>
          <a:noFill/>
          <a:ln>
            <a:noFill/>
          </a:ln>
        </p:spPr>
      </p:pic>
      <p:pic>
        <p:nvPicPr>
          <p:cNvPr id="517" name="Google Shape;517;p62"/>
          <p:cNvPicPr preferRelativeResize="0"/>
          <p:nvPr/>
        </p:nvPicPr>
        <p:blipFill>
          <a:blip r:embed="rId5">
            <a:alphaModFix/>
          </a:blip>
          <a:stretch>
            <a:fillRect/>
          </a:stretch>
        </p:blipFill>
        <p:spPr>
          <a:xfrm>
            <a:off x="5923400" y="4705000"/>
            <a:ext cx="1873776" cy="1629750"/>
          </a:xfrm>
          <a:prstGeom prst="rect">
            <a:avLst/>
          </a:prstGeom>
          <a:noFill/>
          <a:ln>
            <a:noFill/>
          </a:ln>
        </p:spPr>
      </p:pic>
      <p:sp>
        <p:nvSpPr>
          <p:cNvPr id="518" name="Google Shape;518;p62"/>
          <p:cNvSpPr txBox="1"/>
          <p:nvPr/>
        </p:nvSpPr>
        <p:spPr>
          <a:xfrm>
            <a:off x="472200" y="55950"/>
            <a:ext cx="11382300" cy="1184100"/>
          </a:xfrm>
          <a:prstGeom prst="rect">
            <a:avLst/>
          </a:prstGeom>
          <a:noFill/>
          <a:ln>
            <a:noFill/>
          </a:ln>
        </p:spPr>
        <p:txBody>
          <a:bodyPr anchorCtr="0" anchor="ctr" bIns="45700" lIns="91425" spcFirstLastPara="1" rIns="91425" wrap="square" tIns="45700">
            <a:normAutofit lnSpcReduction="10000"/>
          </a:bodyPr>
          <a:lstStyle/>
          <a:p>
            <a:pPr indent="0" lvl="0" marL="0" marR="0" rtl="0" algn="ctr">
              <a:lnSpc>
                <a:spcPct val="90000"/>
              </a:lnSpc>
              <a:spcBef>
                <a:spcPts val="0"/>
              </a:spcBef>
              <a:spcAft>
                <a:spcPts val="0"/>
              </a:spcAft>
              <a:buClr>
                <a:schemeClr val="dk1"/>
              </a:buClr>
              <a:buSzPts val="4400"/>
              <a:buFont typeface="Calibri"/>
              <a:buNone/>
            </a:pPr>
            <a:r>
              <a:rPr b="1" lang="en-US" sz="4400">
                <a:solidFill>
                  <a:srgbClr val="1C4587"/>
                </a:solidFill>
                <a:latin typeface="Calibri"/>
                <a:ea typeface="Calibri"/>
                <a:cs typeface="Calibri"/>
                <a:sym typeface="Calibri"/>
              </a:rPr>
              <a:t>"Every moment of stress is an opportunity to transform stress instincts" </a:t>
            </a:r>
            <a:endParaRPr b="1" sz="4400">
              <a:solidFill>
                <a:srgbClr val="1C4587"/>
              </a:solidFill>
              <a:latin typeface="Calibri"/>
              <a:ea typeface="Calibri"/>
              <a:cs typeface="Calibri"/>
              <a:sym typeface="Calibri"/>
            </a:endParaRPr>
          </a:p>
        </p:txBody>
      </p:sp>
      <p:sp>
        <p:nvSpPr>
          <p:cNvPr id="519" name="Google Shape;519;p62"/>
          <p:cNvSpPr txBox="1"/>
          <p:nvPr/>
        </p:nvSpPr>
        <p:spPr>
          <a:xfrm>
            <a:off x="290450" y="1788150"/>
            <a:ext cx="2490300" cy="400200"/>
          </a:xfrm>
          <a:prstGeom prst="rect">
            <a:avLst/>
          </a:prstGeom>
          <a:noFill/>
          <a:ln>
            <a:noFill/>
          </a:ln>
        </p:spPr>
        <p:txBody>
          <a:bodyPr anchorCtr="0" anchor="ctr" bIns="91425" lIns="91425" spcFirstLastPara="1" rIns="91425" wrap="square" tIns="91425">
            <a:spAutoFit/>
          </a:bodyPr>
          <a:lstStyle/>
          <a:p>
            <a:pPr indent="0" lvl="0" marL="0" rtl="0" algn="l">
              <a:spcBef>
                <a:spcPts val="0"/>
              </a:spcBef>
              <a:spcAft>
                <a:spcPts val="0"/>
              </a:spcAft>
              <a:buNone/>
            </a:pPr>
            <a:r>
              <a:t/>
            </a:r>
            <a:endParaRPr>
              <a:solidFill>
                <a:srgbClr val="CC0000"/>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 name="Shape 162"/>
        <p:cNvGrpSpPr/>
        <p:nvPr/>
      </p:nvGrpSpPr>
      <p:grpSpPr>
        <a:xfrm>
          <a:off x="0" y="0"/>
          <a:ext cx="0" cy="0"/>
          <a:chOff x="0" y="0"/>
          <a:chExt cx="0" cy="0"/>
        </a:xfrm>
      </p:grpSpPr>
      <p:sp>
        <p:nvSpPr>
          <p:cNvPr id="163" name="Google Shape;163;p27"/>
          <p:cNvSpPr txBox="1"/>
          <p:nvPr/>
        </p:nvSpPr>
        <p:spPr>
          <a:xfrm>
            <a:off x="191125" y="5667050"/>
            <a:ext cx="6388800" cy="1028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US" sz="1600"/>
              <a:t>All of the topics with an asterisk are included in the DWI Digital Wellness self-assessment </a:t>
            </a:r>
            <a:r>
              <a:rPr lang="en-US" sz="1800" u="sng">
                <a:solidFill>
                  <a:srgbClr val="1155CC"/>
                </a:solidFill>
                <a:highlight>
                  <a:srgbClr val="FFFFFF"/>
                </a:highlight>
                <a:hlinkClick r:id="rId3">
                  <a:extLst>
                    <a:ext uri="{A12FA001-AC4F-418D-AE19-62706E023703}">
                      <ahyp:hlinkClr val="tx"/>
                    </a:ext>
                  </a:extLst>
                </a:hlinkClick>
              </a:rPr>
              <a:t>https://survey.alchemer.com/s3/5504604/b153c792d361</a:t>
            </a:r>
            <a:endParaRPr i="1" sz="2500">
              <a:solidFill>
                <a:schemeClr val="dk1"/>
              </a:solidFill>
            </a:endParaRPr>
          </a:p>
        </p:txBody>
      </p:sp>
      <p:sp>
        <p:nvSpPr>
          <p:cNvPr id="164" name="Google Shape;164;p27"/>
          <p:cNvSpPr txBox="1"/>
          <p:nvPr/>
        </p:nvSpPr>
        <p:spPr>
          <a:xfrm>
            <a:off x="191125" y="1355925"/>
            <a:ext cx="5415000" cy="3555600"/>
          </a:xfrm>
          <a:prstGeom prst="rect">
            <a:avLst/>
          </a:prstGeom>
          <a:solidFill>
            <a:srgbClr val="FFFFFF"/>
          </a:solidFill>
          <a:ln cap="flat" cmpd="sng" w="9525">
            <a:solidFill>
              <a:srgbClr val="4472C4"/>
            </a:solidFill>
            <a:prstDash val="solid"/>
            <a:round/>
            <a:headEnd len="sm" w="sm" type="none"/>
            <a:tailEnd len="sm" w="sm" type="none"/>
          </a:ln>
        </p:spPr>
        <p:txBody>
          <a:bodyPr anchorCtr="0" anchor="t" bIns="45700" lIns="91425" spcFirstLastPara="1" rIns="91425" wrap="square" tIns="45700">
            <a:spAutoFit/>
          </a:bodyPr>
          <a:lstStyle/>
          <a:p>
            <a:pPr indent="-317500" lvl="0" marL="342900" marR="0" rtl="0" algn="l">
              <a:lnSpc>
                <a:spcPct val="100000"/>
              </a:lnSpc>
              <a:spcBef>
                <a:spcPts val="0"/>
              </a:spcBef>
              <a:spcAft>
                <a:spcPts val="0"/>
              </a:spcAft>
              <a:buClr>
                <a:schemeClr val="lt2"/>
              </a:buClr>
              <a:buSzPts val="2500"/>
              <a:buFont typeface="Arial"/>
              <a:buChar char="•"/>
            </a:pPr>
            <a:r>
              <a:rPr b="1" i="0" lang="en-US" sz="2500" u="none" cap="none" strike="noStrike">
                <a:solidFill>
                  <a:schemeClr val="lt2"/>
                </a:solidFill>
                <a:latin typeface="Calibri"/>
                <a:ea typeface="Calibri"/>
                <a:cs typeface="Calibri"/>
                <a:sym typeface="Calibri"/>
              </a:rPr>
              <a:t>Start with Your Center </a:t>
            </a:r>
            <a:endParaRPr b="1" i="0" sz="2500" u="none" cap="none" strike="noStrike">
              <a:solidFill>
                <a:schemeClr val="lt2"/>
              </a:solidFill>
              <a:latin typeface="Calibri"/>
              <a:ea typeface="Calibri"/>
              <a:cs typeface="Calibri"/>
              <a:sym typeface="Calibri"/>
            </a:endParaRPr>
          </a:p>
          <a:p>
            <a:pPr indent="-317500" lvl="0" marL="342900" marR="0" rtl="0" algn="l">
              <a:lnSpc>
                <a:spcPct val="100000"/>
              </a:lnSpc>
              <a:spcBef>
                <a:spcPts val="0"/>
              </a:spcBef>
              <a:spcAft>
                <a:spcPts val="0"/>
              </a:spcAft>
              <a:buClr>
                <a:schemeClr val="lt2"/>
              </a:buClr>
              <a:buSzPts val="2500"/>
              <a:buFont typeface="Arial"/>
              <a:buChar char="•"/>
            </a:pPr>
            <a:r>
              <a:rPr b="1" i="0" lang="en-US" sz="2500" u="none" cap="none" strike="noStrike">
                <a:solidFill>
                  <a:schemeClr val="lt2"/>
                </a:solidFill>
                <a:latin typeface="Calibri"/>
                <a:ea typeface="Calibri"/>
                <a:cs typeface="Calibri"/>
                <a:sym typeface="Calibri"/>
              </a:rPr>
              <a:t>Media Literacy</a:t>
            </a:r>
            <a:endParaRPr sz="2500">
              <a:solidFill>
                <a:schemeClr val="lt2"/>
              </a:solidFill>
            </a:endParaRPr>
          </a:p>
          <a:p>
            <a:pPr indent="-317500" lvl="0" marL="342900" marR="0" rtl="0" algn="l">
              <a:lnSpc>
                <a:spcPct val="100000"/>
              </a:lnSpc>
              <a:spcBef>
                <a:spcPts val="0"/>
              </a:spcBef>
              <a:spcAft>
                <a:spcPts val="0"/>
              </a:spcAft>
              <a:buClr>
                <a:schemeClr val="lt2"/>
              </a:buClr>
              <a:buSzPts val="2500"/>
              <a:buFont typeface="Arial"/>
              <a:buChar char="•"/>
            </a:pPr>
            <a:r>
              <a:rPr b="1" lang="en-US" sz="2500">
                <a:solidFill>
                  <a:schemeClr val="lt2"/>
                </a:solidFill>
                <a:latin typeface="Calibri"/>
                <a:ea typeface="Calibri"/>
                <a:cs typeface="Calibri"/>
                <a:sym typeface="Calibri"/>
              </a:rPr>
              <a:t>Mental Wellness*</a:t>
            </a:r>
            <a:endParaRPr b="0" i="0" sz="2500" u="none" cap="none" strike="noStrike">
              <a:solidFill>
                <a:schemeClr val="accent2"/>
              </a:solidFill>
              <a:latin typeface="Arial"/>
              <a:ea typeface="Arial"/>
              <a:cs typeface="Arial"/>
              <a:sym typeface="Arial"/>
            </a:endParaRPr>
          </a:p>
          <a:p>
            <a:pPr indent="-317500" lvl="0" marL="342900" marR="0" rtl="0" algn="l">
              <a:lnSpc>
                <a:spcPct val="100000"/>
              </a:lnSpc>
              <a:spcBef>
                <a:spcPts val="0"/>
              </a:spcBef>
              <a:spcAft>
                <a:spcPts val="0"/>
              </a:spcAft>
              <a:buClr>
                <a:schemeClr val="dk1"/>
              </a:buClr>
              <a:buSzPts val="2500"/>
              <a:buFont typeface="Arial"/>
              <a:buChar char="•"/>
            </a:pPr>
            <a:r>
              <a:rPr b="1" i="0" lang="en-US" sz="2500" u="none" cap="none" strike="noStrike">
                <a:solidFill>
                  <a:schemeClr val="dk1"/>
                </a:solidFill>
                <a:latin typeface="Calibri"/>
                <a:ea typeface="Calibri"/>
                <a:cs typeface="Calibri"/>
                <a:sym typeface="Calibri"/>
              </a:rPr>
              <a:t>Physical Wellness*</a:t>
            </a:r>
            <a:endParaRPr b="0" i="0" sz="2500" u="none" cap="none" strike="noStrike">
              <a:solidFill>
                <a:schemeClr val="dk1"/>
              </a:solidFill>
              <a:latin typeface="Arial"/>
              <a:ea typeface="Arial"/>
              <a:cs typeface="Arial"/>
              <a:sym typeface="Arial"/>
            </a:endParaRPr>
          </a:p>
          <a:p>
            <a:pPr indent="-317500" lvl="0" marL="342900" marR="0" rtl="0" algn="l">
              <a:lnSpc>
                <a:spcPct val="100000"/>
              </a:lnSpc>
              <a:spcBef>
                <a:spcPts val="0"/>
              </a:spcBef>
              <a:spcAft>
                <a:spcPts val="0"/>
              </a:spcAft>
              <a:buClr>
                <a:schemeClr val="lt2"/>
              </a:buClr>
              <a:buSzPts val="2500"/>
              <a:buFont typeface="Arial"/>
              <a:buChar char="•"/>
            </a:pPr>
            <a:r>
              <a:rPr b="1" i="0" lang="en-US" sz="2500" u="none" cap="none" strike="noStrike">
                <a:solidFill>
                  <a:schemeClr val="lt2"/>
                </a:solidFill>
                <a:latin typeface="Calibri"/>
                <a:ea typeface="Calibri"/>
                <a:cs typeface="Calibri"/>
                <a:sym typeface="Calibri"/>
              </a:rPr>
              <a:t>Productivity (Honoring time)*</a:t>
            </a:r>
            <a:endParaRPr b="0" i="0" sz="2500" u="none" cap="none" strike="noStrike">
              <a:solidFill>
                <a:schemeClr val="lt2"/>
              </a:solidFill>
              <a:latin typeface="Arial"/>
              <a:ea typeface="Arial"/>
              <a:cs typeface="Arial"/>
              <a:sym typeface="Arial"/>
            </a:endParaRPr>
          </a:p>
          <a:p>
            <a:pPr indent="-317500" lvl="0" marL="342900" marR="0" rtl="0" algn="l">
              <a:lnSpc>
                <a:spcPct val="100000"/>
              </a:lnSpc>
              <a:spcBef>
                <a:spcPts val="0"/>
              </a:spcBef>
              <a:spcAft>
                <a:spcPts val="0"/>
              </a:spcAft>
              <a:buClr>
                <a:schemeClr val="lt2"/>
              </a:buClr>
              <a:buSzPts val="2500"/>
              <a:buChar char="•"/>
            </a:pPr>
            <a:r>
              <a:rPr b="1" i="0" lang="en-US" sz="2500" u="none" cap="none" strike="noStrike">
                <a:solidFill>
                  <a:schemeClr val="lt2"/>
                </a:solidFill>
                <a:latin typeface="Calibri"/>
                <a:ea typeface="Calibri"/>
                <a:cs typeface="Calibri"/>
                <a:sym typeface="Calibri"/>
              </a:rPr>
              <a:t>Relationships*</a:t>
            </a:r>
            <a:r>
              <a:rPr b="0" i="0" lang="en-US" sz="2500" u="none" cap="none" strike="noStrike">
                <a:solidFill>
                  <a:schemeClr val="lt2"/>
                </a:solidFill>
                <a:latin typeface="Calibri"/>
                <a:ea typeface="Calibri"/>
                <a:cs typeface="Calibri"/>
                <a:sym typeface="Calibri"/>
              </a:rPr>
              <a:t> </a:t>
            </a:r>
            <a:endParaRPr b="1" sz="2500">
              <a:solidFill>
                <a:schemeClr val="lt2"/>
              </a:solidFill>
              <a:latin typeface="Calibri"/>
              <a:ea typeface="Calibri"/>
              <a:cs typeface="Calibri"/>
              <a:sym typeface="Calibri"/>
            </a:endParaRPr>
          </a:p>
          <a:p>
            <a:pPr indent="-317500" lvl="0" marL="342900" marR="0" rtl="0" algn="l">
              <a:lnSpc>
                <a:spcPct val="100000"/>
              </a:lnSpc>
              <a:spcBef>
                <a:spcPts val="0"/>
              </a:spcBef>
              <a:spcAft>
                <a:spcPts val="0"/>
              </a:spcAft>
              <a:buClr>
                <a:schemeClr val="lt2"/>
              </a:buClr>
              <a:buSzPts val="2500"/>
              <a:buFont typeface="Arial"/>
              <a:buChar char="•"/>
            </a:pPr>
            <a:r>
              <a:rPr b="1" i="0" lang="en-US" sz="2500" u="none" cap="none" strike="noStrike">
                <a:solidFill>
                  <a:schemeClr val="lt2"/>
                </a:solidFill>
                <a:latin typeface="Calibri"/>
                <a:ea typeface="Calibri"/>
                <a:cs typeface="Calibri"/>
                <a:sym typeface="Calibri"/>
              </a:rPr>
              <a:t>Well-being*</a:t>
            </a:r>
            <a:endParaRPr b="0" i="0" sz="2500" u="none" cap="none" strike="noStrike">
              <a:solidFill>
                <a:schemeClr val="lt2"/>
              </a:solidFill>
              <a:latin typeface="Calibri"/>
              <a:ea typeface="Calibri"/>
              <a:cs typeface="Calibri"/>
              <a:sym typeface="Calibri"/>
            </a:endParaRPr>
          </a:p>
          <a:p>
            <a:pPr indent="-317500" lvl="0" marL="342900" marR="0" rtl="0" algn="l">
              <a:lnSpc>
                <a:spcPct val="100000"/>
              </a:lnSpc>
              <a:spcBef>
                <a:spcPts val="0"/>
              </a:spcBef>
              <a:spcAft>
                <a:spcPts val="0"/>
              </a:spcAft>
              <a:buClr>
                <a:schemeClr val="lt2"/>
              </a:buClr>
              <a:buSzPts val="2500"/>
              <a:buFont typeface="Arial"/>
              <a:buChar char="•"/>
            </a:pPr>
            <a:r>
              <a:rPr b="1" i="0" lang="en-US" sz="2500" u="none" cap="none" strike="noStrike">
                <a:solidFill>
                  <a:schemeClr val="lt2"/>
                </a:solidFill>
                <a:latin typeface="Calibri"/>
                <a:ea typeface="Calibri"/>
                <a:cs typeface="Calibri"/>
                <a:sym typeface="Calibri"/>
              </a:rPr>
              <a:t>Digital Citizenship*</a:t>
            </a:r>
            <a:r>
              <a:rPr b="0" i="0" lang="en-US" sz="2500" u="none" cap="none" strike="noStrike">
                <a:solidFill>
                  <a:schemeClr val="lt2"/>
                </a:solidFill>
                <a:latin typeface="Calibri"/>
                <a:ea typeface="Calibri"/>
                <a:cs typeface="Calibri"/>
                <a:sym typeface="Calibri"/>
              </a:rPr>
              <a:t> </a:t>
            </a:r>
            <a:r>
              <a:rPr b="1" i="0" lang="en-US" sz="2500" u="none" cap="none" strike="noStrike">
                <a:solidFill>
                  <a:schemeClr val="lt2"/>
                </a:solidFill>
                <a:latin typeface="Calibri"/>
                <a:ea typeface="Calibri"/>
                <a:cs typeface="Calibri"/>
                <a:sym typeface="Calibri"/>
              </a:rPr>
              <a:t>&amp; Media Literacy</a:t>
            </a:r>
            <a:endParaRPr b="1" i="0" sz="2500" u="none" cap="none" strike="noStrike">
              <a:solidFill>
                <a:schemeClr val="lt2"/>
              </a:solidFill>
              <a:latin typeface="Arial"/>
              <a:ea typeface="Arial"/>
              <a:cs typeface="Arial"/>
              <a:sym typeface="Arial"/>
            </a:endParaRPr>
          </a:p>
          <a:p>
            <a:pPr indent="-317500" lvl="0" marL="342900" marR="0" rtl="0" algn="l">
              <a:lnSpc>
                <a:spcPct val="100000"/>
              </a:lnSpc>
              <a:spcBef>
                <a:spcPts val="0"/>
              </a:spcBef>
              <a:spcAft>
                <a:spcPts val="0"/>
              </a:spcAft>
              <a:buClr>
                <a:schemeClr val="lt2"/>
              </a:buClr>
              <a:buSzPts val="2500"/>
              <a:buFont typeface="Arial"/>
              <a:buChar char="•"/>
            </a:pPr>
            <a:r>
              <a:rPr b="1" i="0" lang="en-US" sz="2500" u="none" cap="none" strike="noStrike">
                <a:solidFill>
                  <a:schemeClr val="lt2"/>
                </a:solidFill>
                <a:latin typeface="Calibri"/>
                <a:ea typeface="Calibri"/>
                <a:cs typeface="Calibri"/>
                <a:sym typeface="Calibri"/>
              </a:rPr>
              <a:t>Bonus: Social Development Strategy</a:t>
            </a:r>
            <a:endParaRPr b="1" i="0" sz="2500" u="none" cap="none" strike="noStrike">
              <a:solidFill>
                <a:schemeClr val="lt2"/>
              </a:solidFill>
              <a:latin typeface="Arial"/>
              <a:ea typeface="Arial"/>
              <a:cs typeface="Arial"/>
              <a:sym typeface="Arial"/>
            </a:endParaRPr>
          </a:p>
        </p:txBody>
      </p:sp>
      <p:sp>
        <p:nvSpPr>
          <p:cNvPr id="165" name="Google Shape;165;p27"/>
          <p:cNvSpPr txBox="1"/>
          <p:nvPr/>
        </p:nvSpPr>
        <p:spPr>
          <a:xfrm>
            <a:off x="371700" y="241600"/>
            <a:ext cx="6291300" cy="8004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4000"/>
              <a:buFont typeface="Arial"/>
              <a:buNone/>
            </a:pPr>
            <a:r>
              <a:rPr b="1" i="0" lang="en-US" sz="4000" u="none" cap="none" strike="noStrike">
                <a:solidFill>
                  <a:srgbClr val="0B5394"/>
                </a:solidFill>
                <a:latin typeface="Calibri"/>
                <a:ea typeface="Calibri"/>
                <a:cs typeface="Calibri"/>
                <a:sym typeface="Calibri"/>
              </a:rPr>
              <a:t>Digital Centeredness Model</a:t>
            </a:r>
            <a:endParaRPr b="1" i="0" sz="4000" u="none" cap="none" strike="noStrike">
              <a:solidFill>
                <a:srgbClr val="0B5394"/>
              </a:solidFill>
              <a:latin typeface="Calibri"/>
              <a:ea typeface="Calibri"/>
              <a:cs typeface="Calibri"/>
              <a:sym typeface="Calibri"/>
            </a:endParaRPr>
          </a:p>
        </p:txBody>
      </p:sp>
      <p:grpSp>
        <p:nvGrpSpPr>
          <p:cNvPr id="166" name="Google Shape;166;p27"/>
          <p:cNvGrpSpPr/>
          <p:nvPr/>
        </p:nvGrpSpPr>
        <p:grpSpPr>
          <a:xfrm>
            <a:off x="6079675" y="893975"/>
            <a:ext cx="6003126" cy="5565026"/>
            <a:chOff x="6079675" y="893975"/>
            <a:chExt cx="6003126" cy="5565026"/>
          </a:xfrm>
        </p:grpSpPr>
        <p:pic>
          <p:nvPicPr>
            <p:cNvPr id="167" name="Google Shape;167;p27"/>
            <p:cNvPicPr preferRelativeResize="0"/>
            <p:nvPr/>
          </p:nvPicPr>
          <p:blipFill rotWithShape="1">
            <a:blip r:embed="rId4">
              <a:alphaModFix/>
            </a:blip>
            <a:srcRect b="0" l="0" r="0" t="0"/>
            <a:stretch/>
          </p:blipFill>
          <p:spPr>
            <a:xfrm>
              <a:off x="6079675" y="893975"/>
              <a:ext cx="6003126" cy="5565026"/>
            </a:xfrm>
            <a:prstGeom prst="rect">
              <a:avLst/>
            </a:prstGeom>
            <a:noFill/>
            <a:ln>
              <a:noFill/>
            </a:ln>
          </p:spPr>
        </p:pic>
        <p:sp>
          <p:nvSpPr>
            <p:cNvPr id="168" name="Google Shape;168;p27"/>
            <p:cNvSpPr/>
            <p:nvPr/>
          </p:nvSpPr>
          <p:spPr>
            <a:xfrm rot="3138379">
              <a:off x="7756791" y="2157056"/>
              <a:ext cx="3309402" cy="3158187"/>
            </a:xfrm>
            <a:prstGeom prst="ellipse">
              <a:avLst/>
            </a:prstGeom>
            <a:noFill/>
            <a:ln cap="flat" cmpd="sng" w="508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grpSp>
      <p:pic>
        <p:nvPicPr>
          <p:cNvPr id="169" name="Google Shape;169;p27"/>
          <p:cNvPicPr preferRelativeResize="0"/>
          <p:nvPr/>
        </p:nvPicPr>
        <p:blipFill>
          <a:blip r:embed="rId5">
            <a:alphaModFix/>
          </a:blip>
          <a:stretch>
            <a:fillRect/>
          </a:stretch>
        </p:blipFill>
        <p:spPr>
          <a:xfrm>
            <a:off x="8307050" y="2980473"/>
            <a:ext cx="1548375" cy="1448500"/>
          </a:xfrm>
          <a:prstGeom prst="rect">
            <a:avLst/>
          </a:prstGeom>
          <a:noFill/>
          <a:ln>
            <a:noFill/>
          </a:ln>
        </p:spPr>
      </p:pic>
      <p:pic>
        <p:nvPicPr>
          <p:cNvPr id="170" name="Google Shape;170;p27"/>
          <p:cNvPicPr preferRelativeResize="0"/>
          <p:nvPr/>
        </p:nvPicPr>
        <p:blipFill rotWithShape="1">
          <a:blip r:embed="rId6">
            <a:alphaModFix/>
          </a:blip>
          <a:srcRect b="0" l="0" r="0" t="0"/>
          <a:stretch/>
        </p:blipFill>
        <p:spPr>
          <a:xfrm>
            <a:off x="9566100" y="2519225"/>
            <a:ext cx="828349" cy="689150"/>
          </a:xfrm>
          <a:prstGeom prst="rect">
            <a:avLst/>
          </a:prstGeom>
          <a:noFill/>
          <a:ln>
            <a:noFill/>
          </a:ln>
        </p:spPr>
      </p:pic>
      <p:pic>
        <p:nvPicPr>
          <p:cNvPr id="171" name="Google Shape;171;p27"/>
          <p:cNvPicPr preferRelativeResize="0"/>
          <p:nvPr/>
        </p:nvPicPr>
        <p:blipFill>
          <a:blip r:embed="rId7">
            <a:alphaModFix/>
          </a:blip>
          <a:stretch>
            <a:fillRect/>
          </a:stretch>
        </p:blipFill>
        <p:spPr>
          <a:xfrm>
            <a:off x="9759625" y="3843775"/>
            <a:ext cx="637575" cy="11270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9"/>
                                        </p:tgtEl>
                                        <p:attrNameLst>
                                          <p:attrName>style.visibility</p:attrName>
                                        </p:attrNameLst>
                                      </p:cBhvr>
                                      <p:to>
                                        <p:strVal val="visible"/>
                                      </p:to>
                                    </p:set>
                                    <p:animEffect filter="fade" transition="in">
                                      <p:cBhvr>
                                        <p:cTn dur="1000"/>
                                        <p:tgtEl>
                                          <p:spTgt spid="16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0"/>
                                        </p:tgtEl>
                                        <p:attrNameLst>
                                          <p:attrName>style.visibility</p:attrName>
                                        </p:attrNameLst>
                                      </p:cBhvr>
                                      <p:to>
                                        <p:strVal val="visible"/>
                                      </p:to>
                                    </p:set>
                                    <p:animEffect filter="fade" transition="in">
                                      <p:cBhvr>
                                        <p:cTn dur="1000"/>
                                        <p:tgtEl>
                                          <p:spTgt spid="17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1"/>
                                        </p:tgtEl>
                                        <p:attrNameLst>
                                          <p:attrName>style.visibility</p:attrName>
                                        </p:attrNameLst>
                                      </p:cBhvr>
                                      <p:to>
                                        <p:strVal val="visible"/>
                                      </p:to>
                                    </p:set>
                                    <p:animEffect filter="fade" transition="in">
                                      <p:cBhvr>
                                        <p:cTn dur="1000"/>
                                        <p:tgtEl>
                                          <p:spTgt spid="17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4" name="Shape 524"/>
        <p:cNvGrpSpPr/>
        <p:nvPr/>
      </p:nvGrpSpPr>
      <p:grpSpPr>
        <a:xfrm>
          <a:off x="0" y="0"/>
          <a:ext cx="0" cy="0"/>
          <a:chOff x="0" y="0"/>
          <a:chExt cx="0" cy="0"/>
        </a:xfrm>
      </p:grpSpPr>
      <p:sp>
        <p:nvSpPr>
          <p:cNvPr id="525" name="Google Shape;525;p63"/>
          <p:cNvSpPr txBox="1"/>
          <p:nvPr>
            <p:ph idx="4294967295" type="title"/>
          </p:nvPr>
        </p:nvSpPr>
        <p:spPr>
          <a:xfrm>
            <a:off x="838200" y="190953"/>
            <a:ext cx="10515600" cy="854100"/>
          </a:xfrm>
          <a:prstGeom prst="rect">
            <a:avLst/>
          </a:prstGeom>
          <a:solidFill>
            <a:schemeClr val="lt1"/>
          </a:solid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b="1" lang="en-US">
                <a:solidFill>
                  <a:srgbClr val="E3760B"/>
                </a:solidFill>
              </a:rPr>
              <a:t>Invitation: Notice stressful experiences</a:t>
            </a:r>
            <a:endParaRPr b="1">
              <a:solidFill>
                <a:srgbClr val="E3760B"/>
              </a:solidFill>
            </a:endParaRPr>
          </a:p>
        </p:txBody>
      </p:sp>
      <p:pic>
        <p:nvPicPr>
          <p:cNvPr id="526" name="Google Shape;526;p63"/>
          <p:cNvPicPr preferRelativeResize="0"/>
          <p:nvPr/>
        </p:nvPicPr>
        <p:blipFill>
          <a:blip r:embed="rId3">
            <a:alphaModFix/>
          </a:blip>
          <a:stretch>
            <a:fillRect/>
          </a:stretch>
        </p:blipFill>
        <p:spPr>
          <a:xfrm>
            <a:off x="4416792" y="1200050"/>
            <a:ext cx="1679316" cy="2968550"/>
          </a:xfrm>
          <a:prstGeom prst="rect">
            <a:avLst/>
          </a:prstGeom>
          <a:noFill/>
          <a:ln>
            <a:noFill/>
          </a:ln>
        </p:spPr>
      </p:pic>
      <p:sp>
        <p:nvSpPr>
          <p:cNvPr id="527" name="Google Shape;527;p63"/>
          <p:cNvSpPr txBox="1"/>
          <p:nvPr/>
        </p:nvSpPr>
        <p:spPr>
          <a:xfrm>
            <a:off x="2721400" y="5001540"/>
            <a:ext cx="6902100" cy="646500"/>
          </a:xfrm>
          <a:prstGeom prst="rect">
            <a:avLst/>
          </a:prstGeom>
          <a:noFill/>
          <a:ln cap="flat" cmpd="sng" w="9525">
            <a:solidFill>
              <a:srgbClr val="E3760B"/>
            </a:solidFill>
            <a:prstDash val="solid"/>
            <a:round/>
            <a:headEnd len="sm" w="sm" type="none"/>
            <a:tailEnd len="sm" w="sm" type="none"/>
          </a:ln>
        </p:spPr>
        <p:txBody>
          <a:bodyPr anchorCtr="0" anchor="t" bIns="91425" lIns="91425" spcFirstLastPara="1" rIns="91425" wrap="square" tIns="91425">
            <a:spAutoFit/>
          </a:bodyPr>
          <a:lstStyle/>
          <a:p>
            <a:pPr indent="-419100" lvl="0" marL="457200" rtl="0" algn="l">
              <a:spcBef>
                <a:spcPts val="0"/>
              </a:spcBef>
              <a:spcAft>
                <a:spcPts val="0"/>
              </a:spcAft>
              <a:buClr>
                <a:srgbClr val="1C4587"/>
              </a:buClr>
              <a:buSzPts val="3000"/>
              <a:buFont typeface="Calibri"/>
              <a:buChar char="●"/>
            </a:pPr>
            <a:r>
              <a:rPr b="1" lang="en-US" sz="3000">
                <a:solidFill>
                  <a:srgbClr val="1C4587"/>
                </a:solidFill>
                <a:highlight>
                  <a:schemeClr val="lt1"/>
                </a:highlight>
                <a:latin typeface="Calibri"/>
                <a:ea typeface="Calibri"/>
                <a:cs typeface="Calibri"/>
                <a:sym typeface="Calibri"/>
              </a:rPr>
              <a:t>Connect &amp; care </a:t>
            </a:r>
            <a:endParaRPr sz="1000">
              <a:solidFill>
                <a:srgbClr val="1C4587"/>
              </a:solidFill>
              <a:latin typeface="Calibri"/>
              <a:ea typeface="Calibri"/>
              <a:cs typeface="Calibri"/>
              <a:sym typeface="Calibri"/>
            </a:endParaRPr>
          </a:p>
        </p:txBody>
      </p:sp>
      <p:sp>
        <p:nvSpPr>
          <p:cNvPr id="528" name="Google Shape;528;p63"/>
          <p:cNvSpPr txBox="1"/>
          <p:nvPr/>
        </p:nvSpPr>
        <p:spPr>
          <a:xfrm>
            <a:off x="2721400" y="4323600"/>
            <a:ext cx="6902100" cy="646500"/>
          </a:xfrm>
          <a:prstGeom prst="rect">
            <a:avLst/>
          </a:prstGeom>
          <a:noFill/>
          <a:ln cap="flat" cmpd="sng" w="9525">
            <a:solidFill>
              <a:srgbClr val="E3760B"/>
            </a:solidFill>
            <a:prstDash val="solid"/>
            <a:round/>
            <a:headEnd len="sm" w="sm" type="none"/>
            <a:tailEnd len="sm" w="sm" type="none"/>
          </a:ln>
        </p:spPr>
        <p:txBody>
          <a:bodyPr anchorCtr="0" anchor="t" bIns="91425" lIns="91425" spcFirstLastPara="1" rIns="91425" wrap="square" tIns="91425">
            <a:spAutoFit/>
          </a:bodyPr>
          <a:lstStyle/>
          <a:p>
            <a:pPr indent="-419100" lvl="0" marL="457200" rtl="0" algn="l">
              <a:spcBef>
                <a:spcPts val="0"/>
              </a:spcBef>
              <a:spcAft>
                <a:spcPts val="0"/>
              </a:spcAft>
              <a:buClr>
                <a:srgbClr val="1C4587"/>
              </a:buClr>
              <a:buSzPts val="3000"/>
              <a:buFont typeface="Calibri"/>
              <a:buChar char="●"/>
            </a:pPr>
            <a:r>
              <a:rPr b="1" lang="en-US" sz="3000">
                <a:solidFill>
                  <a:srgbClr val="1C4587"/>
                </a:solidFill>
                <a:highlight>
                  <a:srgbClr val="FFFFFF"/>
                </a:highlight>
                <a:latin typeface="Calibri"/>
                <a:ea typeface="Calibri"/>
                <a:cs typeface="Calibri"/>
                <a:sym typeface="Calibri"/>
              </a:rPr>
              <a:t>Do what is meaningful in the moment</a:t>
            </a:r>
            <a:endParaRPr sz="1000">
              <a:solidFill>
                <a:srgbClr val="1C4587"/>
              </a:solidFill>
              <a:latin typeface="Calibri"/>
              <a:ea typeface="Calibri"/>
              <a:cs typeface="Calibri"/>
              <a:sym typeface="Calibri"/>
            </a:endParaRPr>
          </a:p>
        </p:txBody>
      </p:sp>
      <p:sp>
        <p:nvSpPr>
          <p:cNvPr id="529" name="Google Shape;529;p63"/>
          <p:cNvSpPr txBox="1"/>
          <p:nvPr/>
        </p:nvSpPr>
        <p:spPr>
          <a:xfrm>
            <a:off x="2721400" y="5679464"/>
            <a:ext cx="6902100" cy="646500"/>
          </a:xfrm>
          <a:prstGeom prst="rect">
            <a:avLst/>
          </a:prstGeom>
          <a:noFill/>
          <a:ln cap="flat" cmpd="sng" w="9525">
            <a:solidFill>
              <a:srgbClr val="E3760B"/>
            </a:solidFill>
            <a:prstDash val="solid"/>
            <a:round/>
            <a:headEnd len="sm" w="sm" type="none"/>
            <a:tailEnd len="sm" w="sm" type="none"/>
          </a:ln>
        </p:spPr>
        <p:txBody>
          <a:bodyPr anchorCtr="0" anchor="t" bIns="91425" lIns="91425" spcFirstLastPara="1" rIns="91425" wrap="square" tIns="91425">
            <a:spAutoFit/>
          </a:bodyPr>
          <a:lstStyle/>
          <a:p>
            <a:pPr indent="-419100" lvl="0" marL="457200" rtl="0" algn="l">
              <a:spcBef>
                <a:spcPts val="0"/>
              </a:spcBef>
              <a:spcAft>
                <a:spcPts val="0"/>
              </a:spcAft>
              <a:buClr>
                <a:srgbClr val="1C4587"/>
              </a:buClr>
              <a:buSzPts val="3000"/>
              <a:buFont typeface="Calibri"/>
              <a:buChar char="●"/>
            </a:pPr>
            <a:r>
              <a:rPr b="1" lang="en-US" sz="3000">
                <a:solidFill>
                  <a:srgbClr val="1C4587"/>
                </a:solidFill>
                <a:highlight>
                  <a:srgbClr val="FFFFFF"/>
                </a:highlight>
                <a:latin typeface="Calibri"/>
                <a:ea typeface="Calibri"/>
                <a:cs typeface="Calibri"/>
                <a:sym typeface="Calibri"/>
              </a:rPr>
              <a:t>Learn and grow from experience</a:t>
            </a:r>
            <a:endParaRPr sz="1000">
              <a:solidFill>
                <a:srgbClr val="1C4587"/>
              </a:solidFill>
              <a:latin typeface="Calibri"/>
              <a:ea typeface="Calibri"/>
              <a:cs typeface="Calibri"/>
              <a:sym typeface="Calibri"/>
            </a:endParaRPr>
          </a:p>
        </p:txBody>
      </p:sp>
      <p:pic>
        <p:nvPicPr>
          <p:cNvPr id="530" name="Google Shape;530;p63"/>
          <p:cNvPicPr preferRelativeResize="0"/>
          <p:nvPr/>
        </p:nvPicPr>
        <p:blipFill>
          <a:blip r:embed="rId4">
            <a:alphaModFix/>
          </a:blip>
          <a:stretch>
            <a:fillRect/>
          </a:stretch>
        </p:blipFill>
        <p:spPr>
          <a:xfrm>
            <a:off x="6334203" y="1850050"/>
            <a:ext cx="1529475" cy="166855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5" name="Shape 535"/>
        <p:cNvGrpSpPr/>
        <p:nvPr/>
      </p:nvGrpSpPr>
      <p:grpSpPr>
        <a:xfrm>
          <a:off x="0" y="0"/>
          <a:ext cx="0" cy="0"/>
          <a:chOff x="0" y="0"/>
          <a:chExt cx="0" cy="0"/>
        </a:xfrm>
      </p:grpSpPr>
      <p:sp>
        <p:nvSpPr>
          <p:cNvPr id="536" name="Google Shape;536;p64"/>
          <p:cNvSpPr txBox="1"/>
          <p:nvPr/>
        </p:nvSpPr>
        <p:spPr>
          <a:xfrm>
            <a:off x="-50850" y="167050"/>
            <a:ext cx="12293700" cy="16059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dk1"/>
              </a:buClr>
              <a:buSzPts val="4400"/>
              <a:buFont typeface="Calibri"/>
              <a:buNone/>
            </a:pPr>
            <a:r>
              <a:rPr b="1" lang="en-US" sz="4400">
                <a:solidFill>
                  <a:srgbClr val="E3760B"/>
                </a:solidFill>
                <a:latin typeface="Calibri"/>
                <a:ea typeface="Calibri"/>
                <a:cs typeface="Calibri"/>
                <a:sym typeface="Calibri"/>
              </a:rPr>
              <a:t>Give your body a hug and say "thank you" for how it wants to help you be resilient. </a:t>
            </a:r>
            <a:endParaRPr b="1" sz="4400">
              <a:solidFill>
                <a:srgbClr val="E3760B"/>
              </a:solidFill>
              <a:latin typeface="Calibri"/>
              <a:ea typeface="Calibri"/>
              <a:cs typeface="Calibri"/>
              <a:sym typeface="Calibri"/>
            </a:endParaRPr>
          </a:p>
          <a:p>
            <a:pPr indent="0" lvl="0" marL="0" marR="0" rtl="0" algn="ctr">
              <a:lnSpc>
                <a:spcPct val="90000"/>
              </a:lnSpc>
              <a:spcBef>
                <a:spcPts val="0"/>
              </a:spcBef>
              <a:spcAft>
                <a:spcPts val="0"/>
              </a:spcAft>
              <a:buClr>
                <a:schemeClr val="dk1"/>
              </a:buClr>
              <a:buSzPts val="4400"/>
              <a:buFont typeface="Calibri"/>
              <a:buNone/>
            </a:pPr>
            <a:r>
              <a:rPr b="1" lang="en-US" sz="3400">
                <a:solidFill>
                  <a:srgbClr val="1C4587"/>
                </a:solidFill>
                <a:latin typeface="Calibri"/>
                <a:ea typeface="Calibri"/>
                <a:cs typeface="Calibri"/>
                <a:sym typeface="Calibri"/>
              </a:rPr>
              <a:t>Brain &amp; body &amp; heart working together can do good things!</a:t>
            </a:r>
            <a:endParaRPr b="1" sz="3400">
              <a:solidFill>
                <a:srgbClr val="1C4587"/>
              </a:solidFill>
              <a:latin typeface="Calibri"/>
              <a:ea typeface="Calibri"/>
              <a:cs typeface="Calibri"/>
              <a:sym typeface="Calibri"/>
            </a:endParaRPr>
          </a:p>
        </p:txBody>
      </p:sp>
      <p:pic>
        <p:nvPicPr>
          <p:cNvPr id="537" name="Google Shape;537;p64"/>
          <p:cNvPicPr preferRelativeResize="0"/>
          <p:nvPr/>
        </p:nvPicPr>
        <p:blipFill>
          <a:blip r:embed="rId3">
            <a:alphaModFix/>
          </a:blip>
          <a:stretch>
            <a:fillRect/>
          </a:stretch>
        </p:blipFill>
        <p:spPr>
          <a:xfrm>
            <a:off x="4992498" y="2330763"/>
            <a:ext cx="5723701" cy="3847975"/>
          </a:xfrm>
          <a:prstGeom prst="rect">
            <a:avLst/>
          </a:prstGeom>
          <a:noFill/>
          <a:ln>
            <a:noFill/>
          </a:ln>
        </p:spPr>
      </p:pic>
      <p:pic>
        <p:nvPicPr>
          <p:cNvPr id="538" name="Google Shape;538;p64"/>
          <p:cNvPicPr preferRelativeResize="0"/>
          <p:nvPr/>
        </p:nvPicPr>
        <p:blipFill>
          <a:blip r:embed="rId4">
            <a:alphaModFix/>
          </a:blip>
          <a:stretch>
            <a:fillRect/>
          </a:stretch>
        </p:blipFill>
        <p:spPr>
          <a:xfrm>
            <a:off x="1566300" y="3530498"/>
            <a:ext cx="1548375" cy="1448500"/>
          </a:xfrm>
          <a:prstGeom prst="rect">
            <a:avLst/>
          </a:prstGeom>
          <a:noFill/>
          <a:ln>
            <a:noFill/>
          </a:ln>
        </p:spPr>
      </p:pic>
      <p:pic>
        <p:nvPicPr>
          <p:cNvPr id="539" name="Google Shape;539;p64"/>
          <p:cNvPicPr preferRelativeResize="0"/>
          <p:nvPr/>
        </p:nvPicPr>
        <p:blipFill rotWithShape="1">
          <a:blip r:embed="rId5">
            <a:alphaModFix/>
          </a:blip>
          <a:srcRect b="0" l="0" r="0" t="0"/>
          <a:stretch/>
        </p:blipFill>
        <p:spPr>
          <a:xfrm>
            <a:off x="2825350" y="3069250"/>
            <a:ext cx="828349" cy="689150"/>
          </a:xfrm>
          <a:prstGeom prst="rect">
            <a:avLst/>
          </a:prstGeom>
          <a:noFill/>
          <a:ln>
            <a:noFill/>
          </a:ln>
        </p:spPr>
      </p:pic>
      <p:pic>
        <p:nvPicPr>
          <p:cNvPr id="540" name="Google Shape;540;p64"/>
          <p:cNvPicPr preferRelativeResize="0"/>
          <p:nvPr/>
        </p:nvPicPr>
        <p:blipFill>
          <a:blip r:embed="rId6">
            <a:alphaModFix/>
          </a:blip>
          <a:stretch>
            <a:fillRect/>
          </a:stretch>
        </p:blipFill>
        <p:spPr>
          <a:xfrm>
            <a:off x="3018875" y="4393800"/>
            <a:ext cx="637575" cy="112705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4" name="Shape 544"/>
        <p:cNvGrpSpPr/>
        <p:nvPr/>
      </p:nvGrpSpPr>
      <p:grpSpPr>
        <a:xfrm>
          <a:off x="0" y="0"/>
          <a:ext cx="0" cy="0"/>
          <a:chOff x="0" y="0"/>
          <a:chExt cx="0" cy="0"/>
        </a:xfrm>
      </p:grpSpPr>
      <p:sp>
        <p:nvSpPr>
          <p:cNvPr id="545" name="Google Shape;545;p65"/>
          <p:cNvSpPr txBox="1"/>
          <p:nvPr/>
        </p:nvSpPr>
        <p:spPr>
          <a:xfrm>
            <a:off x="905067" y="458067"/>
            <a:ext cx="10699200" cy="1631700"/>
          </a:xfrm>
          <a:prstGeom prst="rect">
            <a:avLst/>
          </a:prstGeom>
          <a:noFill/>
          <a:ln>
            <a:noFill/>
          </a:ln>
        </p:spPr>
        <p:txBody>
          <a:bodyPr anchorCtr="0" anchor="t" bIns="121900" lIns="121900" spcFirstLastPara="1" rIns="121900" wrap="square" tIns="121900">
            <a:spAutoFit/>
          </a:bodyPr>
          <a:lstStyle/>
          <a:p>
            <a:pPr indent="0" lvl="0" marL="0" rtl="0" algn="ctr">
              <a:spcBef>
                <a:spcPts val="0"/>
              </a:spcBef>
              <a:spcAft>
                <a:spcPts val="0"/>
              </a:spcAft>
              <a:buNone/>
            </a:pPr>
            <a:r>
              <a:rPr b="1" lang="en-US" sz="4500">
                <a:solidFill>
                  <a:srgbClr val="1C4587"/>
                </a:solidFill>
              </a:rPr>
              <a:t>Thank you for taking 2-3 minutes to fill out the feedback &amp; reflection form</a:t>
            </a:r>
            <a:endParaRPr b="1" sz="4500">
              <a:solidFill>
                <a:srgbClr val="1C4587"/>
              </a:solidFill>
            </a:endParaRPr>
          </a:p>
        </p:txBody>
      </p:sp>
      <p:sp>
        <p:nvSpPr>
          <p:cNvPr id="546" name="Google Shape;546;p65"/>
          <p:cNvSpPr txBox="1"/>
          <p:nvPr/>
        </p:nvSpPr>
        <p:spPr>
          <a:xfrm>
            <a:off x="2239350" y="5994900"/>
            <a:ext cx="7713300" cy="723300"/>
          </a:xfrm>
          <a:prstGeom prst="rect">
            <a:avLst/>
          </a:prstGeom>
          <a:noFill/>
          <a:ln>
            <a:noFill/>
          </a:ln>
        </p:spPr>
        <p:txBody>
          <a:bodyPr anchorCtr="0" anchor="t" bIns="121900" lIns="121900" spcFirstLastPara="1" rIns="121900" wrap="square" tIns="121900">
            <a:spAutoFit/>
          </a:bodyPr>
          <a:lstStyle/>
          <a:p>
            <a:pPr indent="0" lvl="0" marL="0" rtl="0" algn="ctr">
              <a:spcBef>
                <a:spcPts val="0"/>
              </a:spcBef>
              <a:spcAft>
                <a:spcPts val="0"/>
              </a:spcAft>
              <a:buNone/>
            </a:pPr>
            <a:r>
              <a:rPr lang="en-US" sz="3100"/>
              <a:t>https://forms.gle/LvDp9QM7fd1VjhA7A</a:t>
            </a:r>
            <a:endParaRPr sz="3100"/>
          </a:p>
        </p:txBody>
      </p:sp>
      <p:pic>
        <p:nvPicPr>
          <p:cNvPr id="547" name="Google Shape;547;p65"/>
          <p:cNvPicPr preferRelativeResize="0"/>
          <p:nvPr/>
        </p:nvPicPr>
        <p:blipFill>
          <a:blip r:embed="rId3">
            <a:alphaModFix/>
          </a:blip>
          <a:stretch>
            <a:fillRect/>
          </a:stretch>
        </p:blipFill>
        <p:spPr>
          <a:xfrm>
            <a:off x="2504187" y="2207050"/>
            <a:ext cx="7183724" cy="350325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1" name="Shape 551"/>
        <p:cNvGrpSpPr/>
        <p:nvPr/>
      </p:nvGrpSpPr>
      <p:grpSpPr>
        <a:xfrm>
          <a:off x="0" y="0"/>
          <a:ext cx="0" cy="0"/>
          <a:chOff x="0" y="0"/>
          <a:chExt cx="0" cy="0"/>
        </a:xfrm>
      </p:grpSpPr>
      <p:sp>
        <p:nvSpPr>
          <p:cNvPr id="552" name="Google Shape;552;p66"/>
          <p:cNvSpPr txBox="1"/>
          <p:nvPr>
            <p:ph idx="1" type="body"/>
          </p:nvPr>
        </p:nvSpPr>
        <p:spPr>
          <a:xfrm>
            <a:off x="2568117" y="900830"/>
            <a:ext cx="7055700" cy="594000"/>
          </a:xfrm>
          <a:prstGeom prst="rect">
            <a:avLst/>
          </a:prstGeom>
          <a:solidFill>
            <a:schemeClr val="lt1"/>
          </a:solid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dk1"/>
              </a:buClr>
              <a:buSzPts val="4000"/>
              <a:buNone/>
            </a:pPr>
            <a:r>
              <a:rPr b="1" lang="en-US" sz="4000">
                <a:latin typeface="Calibri"/>
                <a:ea typeface="Calibri"/>
                <a:cs typeface="Calibri"/>
                <a:sym typeface="Calibri"/>
              </a:rPr>
              <a:t>We wish you well.</a:t>
            </a:r>
            <a:endParaRPr>
              <a:latin typeface="Calibri"/>
              <a:ea typeface="Calibri"/>
              <a:cs typeface="Calibri"/>
              <a:sym typeface="Calibri"/>
            </a:endParaRPr>
          </a:p>
          <a:p>
            <a:pPr indent="0" lvl="0" marL="0" rtl="0" algn="ctr">
              <a:lnSpc>
                <a:spcPct val="90000"/>
              </a:lnSpc>
              <a:spcBef>
                <a:spcPts val="1000"/>
              </a:spcBef>
              <a:spcAft>
                <a:spcPts val="0"/>
              </a:spcAft>
              <a:buClr>
                <a:schemeClr val="dk1"/>
              </a:buClr>
              <a:buSzPts val="4000"/>
              <a:buNone/>
            </a:pPr>
            <a:r>
              <a:t/>
            </a:r>
            <a:endParaRPr sz="4000">
              <a:latin typeface="Calibri"/>
              <a:ea typeface="Calibri"/>
              <a:cs typeface="Calibri"/>
              <a:sym typeface="Calibri"/>
            </a:endParaRPr>
          </a:p>
          <a:p>
            <a:pPr indent="0" lvl="0" marL="228600" rtl="0" algn="l">
              <a:lnSpc>
                <a:spcPct val="90000"/>
              </a:lnSpc>
              <a:spcBef>
                <a:spcPts val="1000"/>
              </a:spcBef>
              <a:spcAft>
                <a:spcPts val="0"/>
              </a:spcAft>
              <a:buClr>
                <a:schemeClr val="dk1"/>
              </a:buClr>
              <a:buSzPts val="3600"/>
              <a:buNone/>
            </a:pPr>
            <a:r>
              <a:t/>
            </a:r>
            <a:endParaRPr sz="3600">
              <a:latin typeface="Calibri"/>
              <a:ea typeface="Calibri"/>
              <a:cs typeface="Calibri"/>
              <a:sym typeface="Calibri"/>
            </a:endParaRPr>
          </a:p>
        </p:txBody>
      </p:sp>
      <p:pic>
        <p:nvPicPr>
          <p:cNvPr id="553" name="Google Shape;553;p66"/>
          <p:cNvPicPr preferRelativeResize="0"/>
          <p:nvPr/>
        </p:nvPicPr>
        <p:blipFill rotWithShape="1">
          <a:blip r:embed="rId3">
            <a:alphaModFix/>
          </a:blip>
          <a:srcRect b="0" l="0" r="0" t="0"/>
          <a:stretch/>
        </p:blipFill>
        <p:spPr>
          <a:xfrm>
            <a:off x="4521197" y="3828204"/>
            <a:ext cx="3149601" cy="2105394"/>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7" name="Shape 557"/>
        <p:cNvGrpSpPr/>
        <p:nvPr/>
      </p:nvGrpSpPr>
      <p:grpSpPr>
        <a:xfrm>
          <a:off x="0" y="0"/>
          <a:ext cx="0" cy="0"/>
          <a:chOff x="0" y="0"/>
          <a:chExt cx="0" cy="0"/>
        </a:xfrm>
      </p:grpSpPr>
      <p:sp>
        <p:nvSpPr>
          <p:cNvPr id="558" name="Google Shape;558;p67"/>
          <p:cNvSpPr txBox="1"/>
          <p:nvPr>
            <p:ph type="title"/>
          </p:nvPr>
        </p:nvSpPr>
        <p:spPr>
          <a:xfrm>
            <a:off x="1768927" y="495754"/>
            <a:ext cx="8654100" cy="767100"/>
          </a:xfrm>
          <a:prstGeom prst="rect">
            <a:avLst/>
          </a:prstGeom>
          <a:solidFill>
            <a:schemeClr val="lt1"/>
          </a:solid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b="1" lang="en-US"/>
              <a:t>Bonus Materials </a:t>
            </a:r>
            <a:endParaRPr b="1"/>
          </a:p>
        </p:txBody>
      </p:sp>
      <p:pic>
        <p:nvPicPr>
          <p:cNvPr id="559" name="Google Shape;559;p67"/>
          <p:cNvPicPr preferRelativeResize="0"/>
          <p:nvPr/>
        </p:nvPicPr>
        <p:blipFill rotWithShape="1">
          <a:blip r:embed="rId3">
            <a:alphaModFix/>
          </a:blip>
          <a:srcRect b="0" l="0" r="0" t="0"/>
          <a:stretch/>
        </p:blipFill>
        <p:spPr>
          <a:xfrm>
            <a:off x="2171698" y="1650150"/>
            <a:ext cx="7848601" cy="463635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4" name="Shape 564"/>
        <p:cNvGrpSpPr/>
        <p:nvPr/>
      </p:nvGrpSpPr>
      <p:grpSpPr>
        <a:xfrm>
          <a:off x="0" y="0"/>
          <a:ext cx="0" cy="0"/>
          <a:chOff x="0" y="0"/>
          <a:chExt cx="0" cy="0"/>
        </a:xfrm>
      </p:grpSpPr>
      <p:sp>
        <p:nvSpPr>
          <p:cNvPr id="565" name="Google Shape;565;p68"/>
          <p:cNvSpPr txBox="1"/>
          <p:nvPr/>
        </p:nvSpPr>
        <p:spPr>
          <a:xfrm>
            <a:off x="1212007" y="238361"/>
            <a:ext cx="9768000" cy="878700"/>
          </a:xfrm>
          <a:prstGeom prst="rect">
            <a:avLst/>
          </a:prstGeom>
          <a:solidFill>
            <a:schemeClr val="lt1"/>
          </a:solid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rgbClr val="222A35"/>
              </a:buClr>
              <a:buSzPts val="5400"/>
              <a:buFont typeface="Calibri"/>
              <a:buNone/>
            </a:pPr>
            <a:r>
              <a:rPr b="1" i="1" lang="en-US" sz="5000">
                <a:solidFill>
                  <a:srgbClr val="E3760B"/>
                </a:solidFill>
                <a:latin typeface="Calibri"/>
                <a:ea typeface="Calibri"/>
                <a:cs typeface="Calibri"/>
                <a:sym typeface="Calibri"/>
              </a:rPr>
              <a:t>"Come to your Senses" resources</a:t>
            </a:r>
            <a:endParaRPr b="1" i="0" sz="5000" u="none" cap="none" strike="noStrike">
              <a:solidFill>
                <a:srgbClr val="0B5394"/>
              </a:solidFill>
              <a:latin typeface="Calibri"/>
              <a:ea typeface="Calibri"/>
              <a:cs typeface="Calibri"/>
              <a:sym typeface="Calibri"/>
            </a:endParaRPr>
          </a:p>
        </p:txBody>
      </p:sp>
      <p:sp>
        <p:nvSpPr>
          <p:cNvPr id="566" name="Google Shape;566;p68"/>
          <p:cNvSpPr txBox="1"/>
          <p:nvPr/>
        </p:nvSpPr>
        <p:spPr>
          <a:xfrm>
            <a:off x="417125" y="1581500"/>
            <a:ext cx="5937300" cy="3147300"/>
          </a:xfrm>
          <a:prstGeom prst="rect">
            <a:avLst/>
          </a:prstGeom>
          <a:solidFill>
            <a:schemeClr val="lt1"/>
          </a:solidFill>
          <a:ln>
            <a:noFill/>
          </a:ln>
        </p:spPr>
        <p:txBody>
          <a:bodyPr anchorCtr="0" anchor="ctr" bIns="45700" lIns="91425" spcFirstLastPara="1" rIns="91425" wrap="square" tIns="45700">
            <a:noAutofit/>
          </a:bodyPr>
          <a:lstStyle/>
          <a:p>
            <a:pPr indent="0" lvl="0" marL="0" rtl="0" algn="ctr">
              <a:lnSpc>
                <a:spcPct val="70000"/>
              </a:lnSpc>
              <a:spcBef>
                <a:spcPts val="0"/>
              </a:spcBef>
              <a:spcAft>
                <a:spcPts val="0"/>
              </a:spcAft>
              <a:buClr>
                <a:srgbClr val="222A35"/>
              </a:buClr>
              <a:buSzPts val="4185"/>
              <a:buFont typeface="Calibri"/>
              <a:buNone/>
            </a:pPr>
            <a:r>
              <a:t/>
            </a:r>
            <a:endParaRPr b="1" sz="3812">
              <a:solidFill>
                <a:srgbClr val="0B5394"/>
              </a:solidFill>
              <a:latin typeface="Calibri"/>
              <a:ea typeface="Calibri"/>
              <a:cs typeface="Calibri"/>
              <a:sym typeface="Calibri"/>
            </a:endParaRPr>
          </a:p>
          <a:p>
            <a:pPr indent="0" lvl="0" marL="0" rtl="0" algn="ctr">
              <a:lnSpc>
                <a:spcPct val="70000"/>
              </a:lnSpc>
              <a:spcBef>
                <a:spcPts val="0"/>
              </a:spcBef>
              <a:spcAft>
                <a:spcPts val="0"/>
              </a:spcAft>
              <a:buClr>
                <a:srgbClr val="222A35"/>
              </a:buClr>
              <a:buSzPts val="4185"/>
              <a:buFont typeface="Calibri"/>
              <a:buNone/>
            </a:pPr>
            <a:r>
              <a:t/>
            </a:r>
            <a:endParaRPr b="1" i="1" sz="3312">
              <a:solidFill>
                <a:srgbClr val="0B5394"/>
              </a:solidFill>
              <a:latin typeface="Calibri"/>
              <a:ea typeface="Calibri"/>
              <a:cs typeface="Calibri"/>
              <a:sym typeface="Calibri"/>
            </a:endParaRPr>
          </a:p>
        </p:txBody>
      </p:sp>
      <p:pic>
        <p:nvPicPr>
          <p:cNvPr id="567" name="Google Shape;567;p68"/>
          <p:cNvPicPr preferRelativeResize="0"/>
          <p:nvPr/>
        </p:nvPicPr>
        <p:blipFill>
          <a:blip r:embed="rId3">
            <a:alphaModFix/>
          </a:blip>
          <a:stretch>
            <a:fillRect/>
          </a:stretch>
        </p:blipFill>
        <p:spPr>
          <a:xfrm>
            <a:off x="265800" y="1177761"/>
            <a:ext cx="4685490" cy="5436137"/>
          </a:xfrm>
          <a:prstGeom prst="rect">
            <a:avLst/>
          </a:prstGeom>
          <a:noFill/>
          <a:ln>
            <a:noFill/>
          </a:ln>
        </p:spPr>
      </p:pic>
      <p:sp>
        <p:nvSpPr>
          <p:cNvPr id="568" name="Google Shape;568;p68"/>
          <p:cNvSpPr txBox="1"/>
          <p:nvPr/>
        </p:nvSpPr>
        <p:spPr>
          <a:xfrm>
            <a:off x="5841300" y="1438800"/>
            <a:ext cx="5138700" cy="4941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2600">
                <a:solidFill>
                  <a:schemeClr val="dk1"/>
                </a:solidFill>
                <a:latin typeface="Calibri"/>
                <a:ea typeface="Calibri"/>
                <a:cs typeface="Calibri"/>
                <a:sym typeface="Calibri"/>
              </a:rPr>
              <a:t>The title of this slide comes from a book by Dr. Stanley Block by the same name. See also </a:t>
            </a:r>
            <a:r>
              <a:rPr lang="en-US" sz="2600" u="sng">
                <a:solidFill>
                  <a:schemeClr val="hlink"/>
                </a:solidFill>
                <a:latin typeface="Calibri"/>
                <a:ea typeface="Calibri"/>
                <a:cs typeface="Calibri"/>
                <a:sym typeface="Calibri"/>
                <a:hlinkClick r:id="rId4"/>
              </a:rPr>
              <a:t>https://www.youtube.com/watch?v=tFK9c3N3IVs</a:t>
            </a:r>
            <a:r>
              <a:rPr lang="en-US" sz="2600">
                <a:solidFill>
                  <a:schemeClr val="dk1"/>
                </a:solidFill>
                <a:latin typeface="Calibri"/>
                <a:ea typeface="Calibri"/>
                <a:cs typeface="Calibri"/>
                <a:sym typeface="Calibri"/>
              </a:rPr>
              <a:t> or a free workshop offered by USU: </a:t>
            </a:r>
            <a:r>
              <a:rPr lang="en-US" sz="2500" u="sng">
                <a:solidFill>
                  <a:srgbClr val="1155CC"/>
                </a:solidFill>
                <a:hlinkClick r:id="rId5">
                  <a:extLst>
                    <a:ext uri="{A12FA001-AC4F-418D-AE19-62706E023703}">
                      <ahyp:hlinkClr val="tx"/>
                    </a:ext>
                  </a:extLst>
                </a:hlinkClick>
              </a:rPr>
              <a:t>https://chass.usu.edu/social-work/i-system-institute/building-resilience-workshops</a:t>
            </a:r>
            <a:endParaRPr sz="2600">
              <a:solidFill>
                <a:schemeClr val="dk1"/>
              </a:solidFill>
              <a:latin typeface="Calibri"/>
              <a:ea typeface="Calibri"/>
              <a:cs typeface="Calibri"/>
              <a:sym typeface="Calibri"/>
            </a:endParaRPr>
          </a:p>
          <a:p>
            <a:pPr indent="0" lvl="0" marL="0" rtl="0" algn="ctr">
              <a:spcBef>
                <a:spcPts val="0"/>
              </a:spcBef>
              <a:spcAft>
                <a:spcPts val="0"/>
              </a:spcAft>
              <a:buNone/>
            </a:pPr>
            <a:r>
              <a:t/>
            </a:r>
            <a:endParaRPr sz="2600">
              <a:solidFill>
                <a:schemeClr val="dk1"/>
              </a:solidFill>
              <a:latin typeface="Calibri"/>
              <a:ea typeface="Calibri"/>
              <a:cs typeface="Calibri"/>
              <a:sym typeface="Calibri"/>
            </a:endParaRPr>
          </a:p>
          <a:p>
            <a:pPr indent="0" lvl="0" marL="0" rtl="0" algn="ctr">
              <a:spcBef>
                <a:spcPts val="0"/>
              </a:spcBef>
              <a:spcAft>
                <a:spcPts val="0"/>
              </a:spcAft>
              <a:buNone/>
            </a:pPr>
            <a:r>
              <a:rPr lang="en-US" sz="2600">
                <a:solidFill>
                  <a:schemeClr val="dk1"/>
                </a:solidFill>
                <a:latin typeface="Calibri"/>
                <a:ea typeface="Calibri"/>
                <a:cs typeface="Calibri"/>
                <a:sym typeface="Calibri"/>
              </a:rPr>
              <a:t>See more in the Resources document in this week's folder</a:t>
            </a:r>
            <a:endParaRPr sz="2600">
              <a:solidFill>
                <a:schemeClr val="dk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66"/>
                                        </p:tgtEl>
                                        <p:attrNameLst>
                                          <p:attrName>style.visibility</p:attrName>
                                        </p:attrNameLst>
                                      </p:cBhvr>
                                      <p:to>
                                        <p:strVal val="visible"/>
                                      </p:to>
                                    </p:set>
                                    <p:animEffect filter="fade" transition="in">
                                      <p:cBhvr>
                                        <p:cTn dur="1000"/>
                                        <p:tgtEl>
                                          <p:spTgt spid="56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3" name="Shape 573"/>
        <p:cNvGrpSpPr/>
        <p:nvPr/>
      </p:nvGrpSpPr>
      <p:grpSpPr>
        <a:xfrm>
          <a:off x="0" y="0"/>
          <a:ext cx="0" cy="0"/>
          <a:chOff x="0" y="0"/>
          <a:chExt cx="0" cy="0"/>
        </a:xfrm>
      </p:grpSpPr>
      <p:sp>
        <p:nvSpPr>
          <p:cNvPr id="574" name="Google Shape;574;p69"/>
          <p:cNvSpPr txBox="1"/>
          <p:nvPr/>
        </p:nvSpPr>
        <p:spPr>
          <a:xfrm>
            <a:off x="770629" y="272943"/>
            <a:ext cx="10653600" cy="1790700"/>
          </a:xfrm>
          <a:prstGeom prst="rect">
            <a:avLst/>
          </a:prstGeom>
          <a:noFill/>
          <a:ln>
            <a:noFill/>
          </a:ln>
        </p:spPr>
        <p:txBody>
          <a:bodyPr anchorCtr="0" anchor="b"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2600"/>
              <a:buFont typeface="Calibri"/>
              <a:buNone/>
            </a:pPr>
            <a:r>
              <a:t/>
            </a:r>
            <a:endParaRPr b="1" sz="2600">
              <a:solidFill>
                <a:srgbClr val="222A35"/>
              </a:solidFill>
              <a:latin typeface="Calibri"/>
              <a:ea typeface="Calibri"/>
              <a:cs typeface="Calibri"/>
              <a:sym typeface="Calibri"/>
            </a:endParaRPr>
          </a:p>
        </p:txBody>
      </p:sp>
      <p:sp>
        <p:nvSpPr>
          <p:cNvPr id="575" name="Google Shape;575;p69"/>
          <p:cNvSpPr txBox="1"/>
          <p:nvPr/>
        </p:nvSpPr>
        <p:spPr>
          <a:xfrm>
            <a:off x="464458" y="104153"/>
            <a:ext cx="11175900" cy="11004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dk1"/>
              </a:buClr>
              <a:buSzPts val="4000"/>
              <a:buFont typeface="Calibri"/>
              <a:buNone/>
            </a:pPr>
            <a:r>
              <a:rPr b="1" lang="en-US" sz="4000">
                <a:solidFill>
                  <a:srgbClr val="1C4587"/>
                </a:solidFill>
                <a:latin typeface="Calibri"/>
                <a:ea typeface="Calibri"/>
                <a:cs typeface="Calibri"/>
                <a:sym typeface="Calibri"/>
              </a:rPr>
              <a:t>Reframing our mindset about stress</a:t>
            </a:r>
            <a:endParaRPr>
              <a:solidFill>
                <a:srgbClr val="1C4587"/>
              </a:solidFill>
            </a:endParaRPr>
          </a:p>
        </p:txBody>
      </p:sp>
      <p:graphicFrame>
        <p:nvGraphicFramePr>
          <p:cNvPr id="576" name="Google Shape;576;p69"/>
          <p:cNvGraphicFramePr/>
          <p:nvPr/>
        </p:nvGraphicFramePr>
        <p:xfrm>
          <a:off x="464458" y="1498017"/>
          <a:ext cx="3000000" cy="3000000"/>
        </p:xfrm>
        <a:graphic>
          <a:graphicData uri="http://schemas.openxmlformats.org/drawingml/2006/table">
            <a:tbl>
              <a:tblPr bandRow="1" firstRow="1">
                <a:noFill/>
                <a:tableStyleId>{FA0CCFD5-B5EC-44BF-9A6D-3419BE841D12}</a:tableStyleId>
              </a:tblPr>
              <a:tblGrid>
                <a:gridCol w="4080550"/>
                <a:gridCol w="7342200"/>
              </a:tblGrid>
              <a:tr h="370850">
                <a:tc>
                  <a:txBody>
                    <a:bodyPr/>
                    <a:lstStyle/>
                    <a:p>
                      <a:pPr indent="0" lvl="0" marL="0" marR="0" rtl="0" algn="l">
                        <a:spcBef>
                          <a:spcPts val="0"/>
                        </a:spcBef>
                        <a:spcAft>
                          <a:spcPts val="0"/>
                        </a:spcAft>
                        <a:buNone/>
                      </a:pPr>
                      <a:r>
                        <a:rPr lang="en-US" sz="2400" u="none" cap="none" strike="noStrike"/>
                        <a:t>When your body gives signals like…</a:t>
                      </a:r>
                      <a:endParaRPr sz="2400"/>
                    </a:p>
                  </a:txBody>
                  <a:tcPr marT="45725" marB="45725" marR="91450" marL="91450"/>
                </a:tc>
                <a:tc>
                  <a:txBody>
                    <a:bodyPr/>
                    <a:lstStyle/>
                    <a:p>
                      <a:pPr indent="0" lvl="0" marL="0" marR="0" rtl="0" algn="l">
                        <a:spcBef>
                          <a:spcPts val="0"/>
                        </a:spcBef>
                        <a:spcAft>
                          <a:spcPts val="0"/>
                        </a:spcAft>
                        <a:buNone/>
                      </a:pPr>
                      <a:r>
                        <a:rPr lang="en-US" sz="2400"/>
                        <a:t>…what might a “resilient mindset” look like?</a:t>
                      </a:r>
                      <a:endParaRPr sz="2400"/>
                    </a:p>
                  </a:txBody>
                  <a:tcPr marT="45725" marB="45725" marR="91450" marL="91450"/>
                </a:tc>
              </a:tr>
              <a:tr h="370850">
                <a:tc>
                  <a:txBody>
                    <a:bodyPr/>
                    <a:lstStyle/>
                    <a:p>
                      <a:pPr indent="0" lvl="0" marL="0" marR="0" rtl="0" algn="l">
                        <a:lnSpc>
                          <a:spcPct val="100000"/>
                        </a:lnSpc>
                        <a:spcBef>
                          <a:spcPts val="0"/>
                        </a:spcBef>
                        <a:spcAft>
                          <a:spcPts val="0"/>
                        </a:spcAft>
                        <a:buClr>
                          <a:schemeClr val="dk1"/>
                        </a:buClr>
                        <a:buSzPts val="2000"/>
                        <a:buFont typeface="Calibri"/>
                        <a:buNone/>
                      </a:pPr>
                      <a:r>
                        <a:rPr lang="en-US" sz="2000"/>
                        <a:t>Increased</a:t>
                      </a:r>
                      <a:r>
                        <a:rPr lang="en-US" sz="2000"/>
                        <a:t> heart rate</a:t>
                      </a:r>
                      <a:endParaRPr sz="2000"/>
                    </a:p>
                  </a:txBody>
                  <a:tcPr marT="45725" marB="45725" marR="91450" marL="91450"/>
                </a:tc>
                <a:tc>
                  <a:txBody>
                    <a:bodyPr/>
                    <a:lstStyle/>
                    <a:p>
                      <a:pPr indent="0" lvl="0" marL="0" marR="0" rtl="0" algn="l">
                        <a:spcBef>
                          <a:spcPts val="0"/>
                        </a:spcBef>
                        <a:spcAft>
                          <a:spcPts val="0"/>
                        </a:spcAft>
                        <a:buNone/>
                      </a:pPr>
                      <a:r>
                        <a:rPr lang="en-US" sz="2000"/>
                        <a:t>e.g., “Thanks, heart,</a:t>
                      </a:r>
                      <a:r>
                        <a:rPr lang="en-US" sz="2000"/>
                        <a:t> for sending oxygen to my body to do something that is important to do in this moment.”</a:t>
                      </a:r>
                      <a:endParaRPr sz="2000"/>
                    </a:p>
                  </a:txBody>
                  <a:tcPr marT="45725" marB="45725" marR="91450" marL="91450"/>
                </a:tc>
              </a:tr>
              <a:tr h="370850">
                <a:tc>
                  <a:txBody>
                    <a:bodyPr/>
                    <a:lstStyle/>
                    <a:p>
                      <a:pPr indent="0" lvl="0" marL="0" marR="0" rtl="0" algn="l">
                        <a:spcBef>
                          <a:spcPts val="0"/>
                        </a:spcBef>
                        <a:spcAft>
                          <a:spcPts val="0"/>
                        </a:spcAft>
                        <a:buNone/>
                      </a:pPr>
                      <a:r>
                        <a:rPr lang="en-US" sz="2000"/>
                        <a:t>Butterflies</a:t>
                      </a:r>
                      <a:endParaRPr sz="2000"/>
                    </a:p>
                  </a:txBody>
                  <a:tcPr marT="45725" marB="45725" marR="91450" marL="91450"/>
                </a:tc>
                <a:tc>
                  <a:txBody>
                    <a:bodyPr/>
                    <a:lstStyle/>
                    <a:p>
                      <a:pPr indent="0" lvl="0" marL="0" marR="0" rtl="0" algn="l">
                        <a:spcBef>
                          <a:spcPts val="0"/>
                        </a:spcBef>
                        <a:spcAft>
                          <a:spcPts val="0"/>
                        </a:spcAft>
                        <a:buNone/>
                      </a:pPr>
                      <a:r>
                        <a:rPr lang="en-US" sz="2000"/>
                        <a:t>“My gut is telling me this matters. What</a:t>
                      </a:r>
                      <a:r>
                        <a:rPr lang="en-US" sz="2000"/>
                        <a:t> value is being signaled here?”</a:t>
                      </a:r>
                      <a:endParaRPr sz="2000"/>
                    </a:p>
                  </a:txBody>
                  <a:tcPr marT="45725" marB="45725" marR="91450" marL="91450"/>
                </a:tc>
              </a:tr>
              <a:tr h="370850">
                <a:tc>
                  <a:txBody>
                    <a:bodyPr/>
                    <a:lstStyle/>
                    <a:p>
                      <a:pPr indent="0" lvl="0" marL="0" marR="0" rtl="0" algn="l">
                        <a:lnSpc>
                          <a:spcPct val="100000"/>
                        </a:lnSpc>
                        <a:spcBef>
                          <a:spcPts val="0"/>
                        </a:spcBef>
                        <a:spcAft>
                          <a:spcPts val="0"/>
                        </a:spcAft>
                        <a:buClr>
                          <a:schemeClr val="dk1"/>
                        </a:buClr>
                        <a:buSzPts val="2000"/>
                        <a:buFont typeface="Calibri"/>
                        <a:buNone/>
                      </a:pPr>
                      <a:r>
                        <a:rPr lang="en-US" sz="2000"/>
                        <a:t>Sweaty palms</a:t>
                      </a:r>
                      <a:endParaRPr/>
                    </a:p>
                  </a:txBody>
                  <a:tcPr marT="45725" marB="45725" marR="91450" marL="91450"/>
                </a:tc>
                <a:tc>
                  <a:txBody>
                    <a:bodyPr/>
                    <a:lstStyle/>
                    <a:p>
                      <a:pPr indent="0" lvl="0" marL="0" marR="0" rtl="0" algn="l">
                        <a:spcBef>
                          <a:spcPts val="0"/>
                        </a:spcBef>
                        <a:spcAft>
                          <a:spcPts val="0"/>
                        </a:spcAft>
                        <a:buNone/>
                      </a:pPr>
                      <a:r>
                        <a:t/>
                      </a:r>
                      <a:endParaRPr sz="2000"/>
                    </a:p>
                  </a:txBody>
                  <a:tcPr marT="45725" marB="45725" marR="91450" marL="91450"/>
                </a:tc>
              </a:tr>
              <a:tr h="370850">
                <a:tc>
                  <a:txBody>
                    <a:bodyPr/>
                    <a:lstStyle/>
                    <a:p>
                      <a:pPr indent="0" lvl="0" marL="0" marR="0" rtl="0" algn="l">
                        <a:lnSpc>
                          <a:spcPct val="100000"/>
                        </a:lnSpc>
                        <a:spcBef>
                          <a:spcPts val="0"/>
                        </a:spcBef>
                        <a:spcAft>
                          <a:spcPts val="0"/>
                        </a:spcAft>
                        <a:buClr>
                          <a:schemeClr val="dk1"/>
                        </a:buClr>
                        <a:buSzPts val="2000"/>
                        <a:buFont typeface="Calibri"/>
                        <a:buNone/>
                      </a:pPr>
                      <a:r>
                        <a:rPr lang="en-US" sz="2000"/>
                        <a:t>Muscle tightness or closed posture</a:t>
                      </a:r>
                      <a:endParaRPr/>
                    </a:p>
                  </a:txBody>
                  <a:tcPr marT="45725" marB="45725" marR="91450" marL="91450"/>
                </a:tc>
                <a:tc>
                  <a:txBody>
                    <a:bodyPr/>
                    <a:lstStyle/>
                    <a:p>
                      <a:pPr indent="0" lvl="0" marL="0" marR="0" rtl="0" algn="l">
                        <a:spcBef>
                          <a:spcPts val="0"/>
                        </a:spcBef>
                        <a:spcAft>
                          <a:spcPts val="0"/>
                        </a:spcAft>
                        <a:buNone/>
                      </a:pPr>
                      <a:r>
                        <a:t/>
                      </a:r>
                      <a:endParaRPr sz="2000"/>
                    </a:p>
                  </a:txBody>
                  <a:tcPr marT="45725" marB="45725" marR="91450" marL="91450"/>
                </a:tc>
              </a:tr>
              <a:tr h="370850">
                <a:tc>
                  <a:txBody>
                    <a:bodyPr/>
                    <a:lstStyle/>
                    <a:p>
                      <a:pPr indent="0" lvl="0" marL="0" marR="0" rtl="0" algn="l">
                        <a:spcBef>
                          <a:spcPts val="0"/>
                        </a:spcBef>
                        <a:spcAft>
                          <a:spcPts val="0"/>
                        </a:spcAft>
                        <a:buNone/>
                      </a:pPr>
                      <a:r>
                        <a:rPr lang="en-US" sz="2000"/>
                        <a:t>Fidgeting, looking down, closed body posture</a:t>
                      </a:r>
                      <a:endParaRPr sz="2000"/>
                    </a:p>
                  </a:txBody>
                  <a:tcPr marT="45725" marB="45725" marR="91450" marL="91450"/>
                </a:tc>
                <a:tc>
                  <a:txBody>
                    <a:bodyPr/>
                    <a:lstStyle/>
                    <a:p>
                      <a:pPr indent="0" lvl="0" marL="0" marR="0" rtl="0" algn="l">
                        <a:spcBef>
                          <a:spcPts val="0"/>
                        </a:spcBef>
                        <a:spcAft>
                          <a:spcPts val="0"/>
                        </a:spcAft>
                        <a:buNone/>
                      </a:pPr>
                      <a:r>
                        <a:t/>
                      </a:r>
                      <a:endParaRPr sz="2000"/>
                    </a:p>
                  </a:txBody>
                  <a:tcPr marT="45725" marB="45725" marR="91450" marL="91450"/>
                </a:tc>
              </a:tr>
              <a:tr h="370850">
                <a:tc>
                  <a:txBody>
                    <a:bodyPr/>
                    <a:lstStyle/>
                    <a:p>
                      <a:pPr indent="0" lvl="0" marL="0" marR="0" rtl="0" algn="l">
                        <a:spcBef>
                          <a:spcPts val="0"/>
                        </a:spcBef>
                        <a:spcAft>
                          <a:spcPts val="0"/>
                        </a:spcAft>
                        <a:buNone/>
                      </a:pPr>
                      <a:r>
                        <a:rPr lang="en-US" sz="2000"/>
                        <a:t>Other</a:t>
                      </a:r>
                      <a:r>
                        <a:rPr lang="en-US" sz="2000"/>
                        <a:t> examples?</a:t>
                      </a:r>
                      <a:endParaRPr sz="2000"/>
                    </a:p>
                  </a:txBody>
                  <a:tcPr marT="45725" marB="45725" marR="91450" marL="91450"/>
                </a:tc>
                <a:tc>
                  <a:txBody>
                    <a:bodyPr/>
                    <a:lstStyle/>
                    <a:p>
                      <a:pPr indent="0" lvl="0" marL="0" marR="0" rtl="0" algn="l">
                        <a:spcBef>
                          <a:spcPts val="0"/>
                        </a:spcBef>
                        <a:spcAft>
                          <a:spcPts val="0"/>
                        </a:spcAft>
                        <a:buNone/>
                      </a:pPr>
                      <a:r>
                        <a:t/>
                      </a:r>
                      <a:endParaRPr sz="2000"/>
                    </a:p>
                  </a:txBody>
                  <a:tcPr marT="45725" marB="45725" marR="91450" marL="91450"/>
                </a:tc>
              </a:tr>
              <a:tr h="370850">
                <a:tc>
                  <a:txBody>
                    <a:bodyPr/>
                    <a:lstStyle/>
                    <a:p>
                      <a:pPr indent="0" lvl="0" marL="0" marR="0" rtl="0" algn="l">
                        <a:spcBef>
                          <a:spcPts val="0"/>
                        </a:spcBef>
                        <a:spcAft>
                          <a:spcPts val="0"/>
                        </a:spcAft>
                        <a:buNone/>
                      </a:pPr>
                      <a:r>
                        <a:rPr lang="en-US" sz="2000"/>
                        <a:t>…</a:t>
                      </a:r>
                      <a:endParaRPr sz="2000"/>
                    </a:p>
                  </a:txBody>
                  <a:tcPr marT="45725" marB="45725" marR="91450" marL="91450"/>
                </a:tc>
                <a:tc>
                  <a:txBody>
                    <a:bodyPr/>
                    <a:lstStyle/>
                    <a:p>
                      <a:pPr indent="0" lvl="0" marL="0" marR="0" rtl="0" algn="l">
                        <a:spcBef>
                          <a:spcPts val="0"/>
                        </a:spcBef>
                        <a:spcAft>
                          <a:spcPts val="0"/>
                        </a:spcAft>
                        <a:buNone/>
                      </a:pPr>
                      <a:r>
                        <a:t/>
                      </a:r>
                      <a:endParaRPr sz="2000"/>
                    </a:p>
                  </a:txBody>
                  <a:tcPr marT="45725" marB="45725" marR="91450" marL="91450"/>
                </a:tc>
              </a:tr>
              <a:tr h="370850">
                <a:tc>
                  <a:txBody>
                    <a:bodyPr/>
                    <a:lstStyle/>
                    <a:p>
                      <a:pPr indent="0" lvl="0" marL="0" marR="0" rtl="0" algn="l">
                        <a:spcBef>
                          <a:spcPts val="0"/>
                        </a:spcBef>
                        <a:spcAft>
                          <a:spcPts val="0"/>
                        </a:spcAft>
                        <a:buNone/>
                      </a:pPr>
                      <a:r>
                        <a:rPr lang="en-US" sz="2000"/>
                        <a:t>…</a:t>
                      </a:r>
                      <a:endParaRPr sz="2000"/>
                    </a:p>
                  </a:txBody>
                  <a:tcPr marT="45725" marB="45725" marR="91450" marL="91450"/>
                </a:tc>
                <a:tc>
                  <a:txBody>
                    <a:bodyPr/>
                    <a:lstStyle/>
                    <a:p>
                      <a:pPr indent="0" lvl="0" marL="0" marR="0" rtl="0" algn="l">
                        <a:spcBef>
                          <a:spcPts val="0"/>
                        </a:spcBef>
                        <a:spcAft>
                          <a:spcPts val="0"/>
                        </a:spcAft>
                        <a:buNone/>
                      </a:pPr>
                      <a:r>
                        <a:t/>
                      </a:r>
                      <a:endParaRPr sz="2000"/>
                    </a:p>
                  </a:txBody>
                  <a:tcPr marT="45725" marB="45725" marR="91450" marL="91450"/>
                </a:tc>
              </a:tr>
            </a:tbl>
          </a:graphicData>
        </a:graphic>
      </p:graphicFrame>
      <p:pic>
        <p:nvPicPr>
          <p:cNvPr id="577" name="Google Shape;577;p69"/>
          <p:cNvPicPr preferRelativeResize="0"/>
          <p:nvPr/>
        </p:nvPicPr>
        <p:blipFill rotWithShape="1">
          <a:blip r:embed="rId3">
            <a:alphaModFix/>
          </a:blip>
          <a:srcRect b="0" l="0" r="0" t="0"/>
          <a:stretch/>
        </p:blipFill>
        <p:spPr>
          <a:xfrm>
            <a:off x="89381" y="1168260"/>
            <a:ext cx="11982181" cy="5348654"/>
          </a:xfrm>
          <a:prstGeom prst="rect">
            <a:avLst/>
          </a:prstGeom>
          <a:noFill/>
          <a:ln>
            <a:noFill/>
          </a:ln>
        </p:spPr>
      </p:pic>
      <p:pic>
        <p:nvPicPr>
          <p:cNvPr id="578" name="Google Shape;578;p69"/>
          <p:cNvPicPr preferRelativeResize="0"/>
          <p:nvPr/>
        </p:nvPicPr>
        <p:blipFill rotWithShape="1">
          <a:blip r:embed="rId4">
            <a:alphaModFix/>
          </a:blip>
          <a:srcRect b="9188" l="11948" r="15723" t="15002"/>
          <a:stretch/>
        </p:blipFill>
        <p:spPr>
          <a:xfrm>
            <a:off x="10714660" y="610787"/>
            <a:ext cx="1264722" cy="1114946"/>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3" name="Shape 583"/>
        <p:cNvGrpSpPr/>
        <p:nvPr/>
      </p:nvGrpSpPr>
      <p:grpSpPr>
        <a:xfrm>
          <a:off x="0" y="0"/>
          <a:ext cx="0" cy="0"/>
          <a:chOff x="0" y="0"/>
          <a:chExt cx="0" cy="0"/>
        </a:xfrm>
      </p:grpSpPr>
      <p:sp>
        <p:nvSpPr>
          <p:cNvPr id="584" name="Google Shape;584;p70"/>
          <p:cNvSpPr txBox="1"/>
          <p:nvPr/>
        </p:nvSpPr>
        <p:spPr>
          <a:xfrm>
            <a:off x="831850" y="-68262"/>
            <a:ext cx="10515600" cy="1325700"/>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chemeClr val="dk1"/>
              </a:buClr>
              <a:buSzPts val="4400"/>
              <a:buFont typeface="Calibri"/>
              <a:buNone/>
            </a:pPr>
            <a:r>
              <a:rPr b="1" lang="en-US" sz="4400">
                <a:solidFill>
                  <a:schemeClr val="dk1"/>
                </a:solidFill>
                <a:latin typeface="Calibri"/>
                <a:ea typeface="Calibri"/>
                <a:cs typeface="Calibri"/>
                <a:sym typeface="Calibri"/>
              </a:rPr>
              <a:t>A Tech Tension Release Meditation</a:t>
            </a:r>
            <a:endParaRPr b="1" sz="4400">
              <a:solidFill>
                <a:schemeClr val="dk1"/>
              </a:solidFill>
              <a:latin typeface="Calibri"/>
              <a:ea typeface="Calibri"/>
              <a:cs typeface="Calibri"/>
              <a:sym typeface="Calibri"/>
            </a:endParaRPr>
          </a:p>
        </p:txBody>
      </p:sp>
      <p:pic>
        <p:nvPicPr>
          <p:cNvPr id="585" name="Google Shape;585;p70">
            <a:hlinkClick r:id="rId3"/>
          </p:cNvPr>
          <p:cNvPicPr preferRelativeResize="0"/>
          <p:nvPr/>
        </p:nvPicPr>
        <p:blipFill rotWithShape="1">
          <a:blip r:embed="rId4">
            <a:alphaModFix/>
          </a:blip>
          <a:srcRect b="0" l="0" r="0" t="0"/>
          <a:stretch/>
        </p:blipFill>
        <p:spPr>
          <a:xfrm>
            <a:off x="1101272" y="1181100"/>
            <a:ext cx="6261100" cy="4495800"/>
          </a:xfrm>
          <a:prstGeom prst="rect">
            <a:avLst/>
          </a:prstGeom>
          <a:noFill/>
          <a:ln>
            <a:noFill/>
          </a:ln>
        </p:spPr>
      </p:pic>
      <p:sp>
        <p:nvSpPr>
          <p:cNvPr id="586" name="Google Shape;586;p70"/>
          <p:cNvSpPr txBox="1"/>
          <p:nvPr/>
        </p:nvSpPr>
        <p:spPr>
          <a:xfrm>
            <a:off x="101601" y="5820229"/>
            <a:ext cx="8636100" cy="5232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2800">
                <a:solidFill>
                  <a:schemeClr val="dk1"/>
                </a:solidFill>
                <a:latin typeface="Calibri"/>
                <a:ea typeface="Calibri"/>
                <a:cs typeface="Calibri"/>
                <a:sym typeface="Calibri"/>
              </a:rPr>
              <a:t>https://www.youtube.com/watch?v=olpOsrP_bTI</a:t>
            </a:r>
            <a:endParaRPr sz="2800">
              <a:solidFill>
                <a:schemeClr val="dk1"/>
              </a:solidFill>
              <a:latin typeface="Calibri"/>
              <a:ea typeface="Calibri"/>
              <a:cs typeface="Calibri"/>
              <a:sym typeface="Calibri"/>
            </a:endParaRPr>
          </a:p>
        </p:txBody>
      </p:sp>
      <p:pic>
        <p:nvPicPr>
          <p:cNvPr id="587" name="Google Shape;587;p70"/>
          <p:cNvPicPr preferRelativeResize="0"/>
          <p:nvPr/>
        </p:nvPicPr>
        <p:blipFill rotWithShape="1">
          <a:blip r:embed="rId5">
            <a:alphaModFix/>
          </a:blip>
          <a:srcRect b="9188" l="11948" r="15723" t="15002"/>
          <a:stretch/>
        </p:blipFill>
        <p:spPr>
          <a:xfrm>
            <a:off x="10252364" y="161634"/>
            <a:ext cx="1593272" cy="1404588"/>
          </a:xfrm>
          <a:prstGeom prst="rect">
            <a:avLst/>
          </a:prstGeom>
          <a:noFill/>
          <a:ln>
            <a:noFill/>
          </a:ln>
        </p:spPr>
      </p:pic>
      <p:sp>
        <p:nvSpPr>
          <p:cNvPr id="588" name="Google Shape;588;p70"/>
          <p:cNvSpPr/>
          <p:nvPr/>
        </p:nvSpPr>
        <p:spPr>
          <a:xfrm>
            <a:off x="9003737" y="2131536"/>
            <a:ext cx="2568000" cy="4062600"/>
          </a:xfrm>
          <a:prstGeom prst="rect">
            <a:avLst/>
          </a:prstGeom>
          <a:noFill/>
          <a:ln cap="flat" cmpd="sng" w="9525">
            <a:solidFill>
              <a:schemeClr val="accen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rPr lang="en-US" sz="2000">
                <a:solidFill>
                  <a:schemeClr val="dk1"/>
                </a:solidFill>
                <a:latin typeface="Calibri"/>
                <a:ea typeface="Calibri"/>
                <a:cs typeface="Calibri"/>
                <a:sym typeface="Calibri"/>
              </a:rPr>
              <a:t>p.s. You can find many stretches online for</a:t>
            </a:r>
            <a:endParaRPr sz="2000">
              <a:solidFill>
                <a:schemeClr val="dk1"/>
              </a:solidFill>
              <a:latin typeface="Calibri"/>
              <a:ea typeface="Calibri"/>
              <a:cs typeface="Calibri"/>
              <a:sym typeface="Calibri"/>
            </a:endParaRPr>
          </a:p>
          <a:p>
            <a:pPr indent="-285750" lvl="0" marL="285750" marR="0" rtl="0" algn="l">
              <a:spcBef>
                <a:spcPts val="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Neck</a:t>
            </a:r>
            <a:endParaRPr/>
          </a:p>
          <a:p>
            <a:pPr indent="-285750" lvl="0" marL="285750" marR="0" rtl="0" algn="l">
              <a:spcBef>
                <a:spcPts val="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Lats</a:t>
            </a:r>
            <a:endParaRPr sz="2000">
              <a:solidFill>
                <a:schemeClr val="dk1"/>
              </a:solidFill>
              <a:latin typeface="Calibri"/>
              <a:ea typeface="Calibri"/>
              <a:cs typeface="Calibri"/>
              <a:sym typeface="Calibri"/>
            </a:endParaRPr>
          </a:p>
          <a:p>
            <a:pPr indent="-285750" lvl="0" marL="285750" marR="0" rtl="0" algn="l">
              <a:spcBef>
                <a:spcPts val="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Glutes</a:t>
            </a:r>
            <a:endParaRPr/>
          </a:p>
          <a:p>
            <a:pPr indent="-285750" lvl="0" marL="285750" marR="0" rtl="0" algn="l">
              <a:spcBef>
                <a:spcPts val="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Wrist extensors</a:t>
            </a:r>
            <a:endParaRPr/>
          </a:p>
          <a:p>
            <a:pPr indent="-285750" lvl="0" marL="285750" marR="0" rtl="0" algn="l">
              <a:spcBef>
                <a:spcPts val="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Wrist flexors</a:t>
            </a:r>
            <a:endParaRPr/>
          </a:p>
          <a:p>
            <a:pPr indent="-285750" lvl="0" marL="285750" marR="0" rtl="0" algn="l">
              <a:spcBef>
                <a:spcPts val="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Chin tucks</a:t>
            </a:r>
            <a:endParaRPr/>
          </a:p>
          <a:p>
            <a:pPr indent="-285750" lvl="0" marL="285750" marR="0" rtl="0" algn="l">
              <a:spcBef>
                <a:spcPts val="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Walks (best outside)</a:t>
            </a:r>
            <a:endParaRPr/>
          </a:p>
          <a:p>
            <a:pPr indent="-285750" lvl="0" marL="285750" marR="0" rtl="0" algn="l">
              <a:spcBef>
                <a:spcPts val="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Planks</a:t>
            </a:r>
            <a:endParaRPr/>
          </a:p>
          <a:p>
            <a:pPr indent="-285750" lvl="0" marL="285750" marR="0" rtl="0" algn="l">
              <a:spcBef>
                <a:spcPts val="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Side planks</a:t>
            </a:r>
            <a:endParaRPr/>
          </a:p>
          <a:p>
            <a:pPr indent="-285750" lvl="0" marL="285750" marR="0" rtl="0" algn="l">
              <a:spcBef>
                <a:spcPts val="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Squats</a:t>
            </a:r>
            <a:endParaRPr/>
          </a:p>
          <a:p>
            <a:pPr indent="-285750" lvl="0" marL="285750" marR="0" rtl="0" algn="l">
              <a:spcBef>
                <a:spcPts val="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Skydiver</a:t>
            </a:r>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3" name="Shape 593"/>
        <p:cNvGrpSpPr/>
        <p:nvPr/>
      </p:nvGrpSpPr>
      <p:grpSpPr>
        <a:xfrm>
          <a:off x="0" y="0"/>
          <a:ext cx="0" cy="0"/>
          <a:chOff x="0" y="0"/>
          <a:chExt cx="0" cy="0"/>
        </a:xfrm>
      </p:grpSpPr>
      <p:sp>
        <p:nvSpPr>
          <p:cNvPr id="594" name="Google Shape;594;p71"/>
          <p:cNvSpPr txBox="1"/>
          <p:nvPr/>
        </p:nvSpPr>
        <p:spPr>
          <a:xfrm>
            <a:off x="838200" y="160354"/>
            <a:ext cx="10515600" cy="13257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rPr b="1" lang="en-US" sz="4400">
                <a:solidFill>
                  <a:srgbClr val="1C4587"/>
                </a:solidFill>
                <a:latin typeface="Calibri"/>
                <a:ea typeface="Calibri"/>
                <a:cs typeface="Calibri"/>
                <a:sym typeface="Calibri"/>
              </a:rPr>
              <a:t>The "Mere Presence" Phenomenon</a:t>
            </a:r>
            <a:endParaRPr b="0" i="0" sz="1400" u="none" cap="none" strike="noStrike">
              <a:solidFill>
                <a:srgbClr val="1C4587"/>
              </a:solidFill>
              <a:latin typeface="Arial"/>
              <a:ea typeface="Arial"/>
              <a:cs typeface="Arial"/>
              <a:sym typeface="Arial"/>
            </a:endParaRPr>
          </a:p>
        </p:txBody>
      </p:sp>
      <p:sp>
        <p:nvSpPr>
          <p:cNvPr id="595" name="Google Shape;595;p71"/>
          <p:cNvSpPr txBox="1"/>
          <p:nvPr/>
        </p:nvSpPr>
        <p:spPr>
          <a:xfrm>
            <a:off x="2093486" y="1446651"/>
            <a:ext cx="8052000" cy="1488900"/>
          </a:xfrm>
          <a:prstGeom prst="rect">
            <a:avLst/>
          </a:prstGeom>
          <a:solidFill>
            <a:srgbClr val="FFFFFF"/>
          </a:solidFill>
          <a:ln cap="flat" cmpd="sng" w="9525">
            <a:solidFill>
              <a:srgbClr val="4472C4"/>
            </a:solidFill>
            <a:prstDash val="solid"/>
            <a:round/>
            <a:headEnd len="sm" w="sm" type="none"/>
            <a:tailEnd len="sm" w="sm" type="none"/>
          </a:ln>
        </p:spPr>
        <p:txBody>
          <a:bodyPr anchorCtr="0" anchor="t" bIns="45700" lIns="91425" spcFirstLastPara="1" rIns="91425" wrap="square" tIns="45700">
            <a:normAutofit fontScale="92500" lnSpcReduction="10000"/>
          </a:bodyPr>
          <a:lstStyle/>
          <a:p>
            <a:pPr indent="-228600" lvl="0" marL="228600" rtl="0" algn="ctr">
              <a:lnSpc>
                <a:spcPct val="90000"/>
              </a:lnSpc>
              <a:spcBef>
                <a:spcPts val="0"/>
              </a:spcBef>
              <a:spcAft>
                <a:spcPts val="0"/>
              </a:spcAft>
              <a:buClr>
                <a:srgbClr val="000000"/>
              </a:buClr>
              <a:buSzPct val="100000"/>
              <a:buChar char="•"/>
            </a:pPr>
            <a:r>
              <a:rPr lang="en-US" sz="2800">
                <a:solidFill>
                  <a:srgbClr val="000000"/>
                </a:solidFill>
                <a:latin typeface="Calibri"/>
                <a:ea typeface="Calibri"/>
                <a:cs typeface="Calibri"/>
                <a:sym typeface="Calibri"/>
              </a:rPr>
              <a:t>“[T]he "mere presence" of a cell phone may be sufficiently distracting to produce diminished attention and deficits in task-performance, especially for tasks with greater attentional and cognitive demands.” </a:t>
            </a:r>
            <a:endParaRPr sz="2800">
              <a:solidFill>
                <a:srgbClr val="000000"/>
              </a:solidFill>
              <a:latin typeface="Calibri"/>
              <a:ea typeface="Calibri"/>
              <a:cs typeface="Calibri"/>
              <a:sym typeface="Calibri"/>
            </a:endParaRPr>
          </a:p>
        </p:txBody>
      </p:sp>
      <p:pic>
        <p:nvPicPr>
          <p:cNvPr id="596" name="Google Shape;596;p71"/>
          <p:cNvPicPr preferRelativeResize="0"/>
          <p:nvPr/>
        </p:nvPicPr>
        <p:blipFill rotWithShape="1">
          <a:blip r:embed="rId3">
            <a:alphaModFix/>
          </a:blip>
          <a:srcRect b="0" l="0" r="0" t="36098"/>
          <a:stretch/>
        </p:blipFill>
        <p:spPr>
          <a:xfrm>
            <a:off x="1744833" y="3126906"/>
            <a:ext cx="8702334" cy="3398927"/>
          </a:xfrm>
          <a:prstGeom prst="rect">
            <a:avLst/>
          </a:prstGeom>
          <a:solidFill>
            <a:srgbClr val="FFFFFF"/>
          </a:solid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1" name="Shape 601"/>
        <p:cNvGrpSpPr/>
        <p:nvPr/>
      </p:nvGrpSpPr>
      <p:grpSpPr>
        <a:xfrm>
          <a:off x="0" y="0"/>
          <a:ext cx="0" cy="0"/>
          <a:chOff x="0" y="0"/>
          <a:chExt cx="0" cy="0"/>
        </a:xfrm>
      </p:grpSpPr>
      <p:sp>
        <p:nvSpPr>
          <p:cNvPr id="602" name="Google Shape;602;p72"/>
          <p:cNvSpPr txBox="1"/>
          <p:nvPr/>
        </p:nvSpPr>
        <p:spPr>
          <a:xfrm>
            <a:off x="838200" y="234496"/>
            <a:ext cx="10515600" cy="1057200"/>
          </a:xfrm>
          <a:prstGeom prst="rect">
            <a:avLst/>
          </a:prstGeom>
          <a:noFill/>
          <a:ln>
            <a:noFill/>
          </a:ln>
        </p:spPr>
        <p:txBody>
          <a:bodyPr anchorCtr="0" anchor="ctr" bIns="45700" lIns="91425" spcFirstLastPara="1" rIns="91425" wrap="square" tIns="45700">
            <a:normAutofit lnSpcReduction="20000"/>
          </a:bodyPr>
          <a:lstStyle/>
          <a:p>
            <a:pPr indent="0" lvl="0" marL="0" marR="0" rtl="0" algn="ctr">
              <a:lnSpc>
                <a:spcPct val="90000"/>
              </a:lnSpc>
              <a:spcBef>
                <a:spcPts val="0"/>
              </a:spcBef>
              <a:spcAft>
                <a:spcPts val="0"/>
              </a:spcAft>
              <a:buClr>
                <a:schemeClr val="dk1"/>
              </a:buClr>
              <a:buSzPts val="4000"/>
              <a:buFont typeface="Calibri"/>
              <a:buNone/>
            </a:pPr>
            <a:r>
              <a:rPr b="1" lang="en-US" sz="4000">
                <a:solidFill>
                  <a:srgbClr val="1C4587"/>
                </a:solidFill>
                <a:latin typeface="Calibri"/>
                <a:ea typeface="Calibri"/>
                <a:cs typeface="Calibri"/>
                <a:sym typeface="Calibri"/>
              </a:rPr>
              <a:t>Reduce “brain drain” </a:t>
            </a:r>
            <a:endParaRPr b="1" sz="4000">
              <a:solidFill>
                <a:srgbClr val="1C4587"/>
              </a:solidFill>
              <a:latin typeface="Calibri"/>
              <a:ea typeface="Calibri"/>
              <a:cs typeface="Calibri"/>
              <a:sym typeface="Calibri"/>
            </a:endParaRPr>
          </a:p>
          <a:p>
            <a:pPr indent="0" lvl="0" marL="0" marR="0" rtl="0" algn="ctr">
              <a:lnSpc>
                <a:spcPct val="90000"/>
              </a:lnSpc>
              <a:spcBef>
                <a:spcPts val="0"/>
              </a:spcBef>
              <a:spcAft>
                <a:spcPts val="0"/>
              </a:spcAft>
              <a:buClr>
                <a:schemeClr val="dk1"/>
              </a:buClr>
              <a:buSzPts val="4000"/>
              <a:buFont typeface="Calibri"/>
              <a:buNone/>
            </a:pPr>
            <a:r>
              <a:rPr b="1" lang="en-US" sz="4000">
                <a:solidFill>
                  <a:srgbClr val="1C4587"/>
                </a:solidFill>
                <a:latin typeface="Calibri"/>
                <a:ea typeface="Calibri"/>
                <a:cs typeface="Calibri"/>
                <a:sym typeface="Calibri"/>
              </a:rPr>
              <a:t>=</a:t>
            </a:r>
            <a:r>
              <a:rPr b="1" i="1" lang="en-US" sz="4000">
                <a:solidFill>
                  <a:srgbClr val="1C4587"/>
                </a:solidFill>
                <a:latin typeface="Calibri"/>
                <a:ea typeface="Calibri"/>
                <a:cs typeface="Calibri"/>
                <a:sym typeface="Calibri"/>
              </a:rPr>
              <a:t>Practice social distancing from your phone!</a:t>
            </a:r>
            <a:endParaRPr b="1" i="1" sz="4000">
              <a:solidFill>
                <a:srgbClr val="1C4587"/>
              </a:solidFill>
              <a:latin typeface="Calibri"/>
              <a:ea typeface="Calibri"/>
              <a:cs typeface="Calibri"/>
              <a:sym typeface="Calibri"/>
            </a:endParaRPr>
          </a:p>
        </p:txBody>
      </p:sp>
      <p:sp>
        <p:nvSpPr>
          <p:cNvPr id="603" name="Google Shape;603;p72"/>
          <p:cNvSpPr/>
          <p:nvPr/>
        </p:nvSpPr>
        <p:spPr>
          <a:xfrm>
            <a:off x="1032164" y="1516911"/>
            <a:ext cx="10515600" cy="10158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1" lang="en-US" sz="2000">
                <a:solidFill>
                  <a:schemeClr val="dk1"/>
                </a:solidFill>
                <a:latin typeface="Calibri"/>
                <a:ea typeface="Calibri"/>
                <a:cs typeface="Calibri"/>
                <a:sym typeface="Calibri"/>
              </a:rPr>
              <a:t>Working Memory: </a:t>
            </a:r>
            <a:r>
              <a:rPr lang="en-US" sz="2000">
                <a:solidFill>
                  <a:schemeClr val="dk1"/>
                </a:solidFill>
                <a:latin typeface="Calibri"/>
                <a:ea typeface="Calibri"/>
                <a:cs typeface="Calibri"/>
                <a:sym typeface="Calibri"/>
              </a:rPr>
              <a:t>resources for “controlling and regulating cognitive processes across domains”</a:t>
            </a:r>
            <a:endParaRPr/>
          </a:p>
          <a:p>
            <a:pPr indent="0" lvl="0" marL="0" marR="0" rtl="0" algn="l">
              <a:spcBef>
                <a:spcPts val="0"/>
              </a:spcBef>
              <a:spcAft>
                <a:spcPts val="0"/>
              </a:spcAft>
              <a:buNone/>
            </a:pPr>
            <a:r>
              <a:rPr b="1" lang="en-US" sz="2000">
                <a:solidFill>
                  <a:schemeClr val="dk1"/>
                </a:solidFill>
                <a:latin typeface="Calibri"/>
                <a:ea typeface="Calibri"/>
                <a:cs typeface="Calibri"/>
                <a:sym typeface="Calibri"/>
              </a:rPr>
              <a:t>Fluid Intelligence: </a:t>
            </a:r>
            <a:r>
              <a:rPr lang="en-US" sz="2000">
                <a:solidFill>
                  <a:schemeClr val="dk1"/>
                </a:solidFill>
                <a:latin typeface="Calibri"/>
                <a:ea typeface="Calibri"/>
                <a:cs typeface="Calibri"/>
                <a:sym typeface="Calibri"/>
              </a:rPr>
              <a:t>”ability to reason and solve novel problems” and manage cognitive processes for goal-oriented tasks</a:t>
            </a:r>
            <a:endParaRPr/>
          </a:p>
        </p:txBody>
      </p:sp>
      <p:pic>
        <p:nvPicPr>
          <p:cNvPr descr="https://lh6.googleusercontent.com/cnuwWJndPKxHIHvyT-dZe5Kl9lRLSJpTttc9iC9WBG091NWHCPxAoo1yftiyxKRx1TStsG7AKmtXEE_YjyIYq0Y3YvGWobYEYj8E7yRW7eUFyDI-K71QID2EDxlf7Jv9qB4UlNEk6Ag=s0" id="604" name="Google Shape;604;p72"/>
          <p:cNvPicPr preferRelativeResize="0"/>
          <p:nvPr/>
        </p:nvPicPr>
        <p:blipFill rotWithShape="1">
          <a:blip r:embed="rId3">
            <a:alphaModFix/>
          </a:blip>
          <a:srcRect b="0" l="0" r="0" t="0"/>
          <a:stretch/>
        </p:blipFill>
        <p:spPr>
          <a:xfrm>
            <a:off x="1364797" y="2757714"/>
            <a:ext cx="9274173" cy="3623146"/>
          </a:xfrm>
          <a:prstGeom prst="rect">
            <a:avLst/>
          </a:prstGeom>
          <a:noFill/>
          <a:ln>
            <a:noFill/>
          </a:ln>
        </p:spPr>
      </p:pic>
      <p:sp>
        <p:nvSpPr>
          <p:cNvPr id="605" name="Google Shape;605;p72"/>
          <p:cNvSpPr/>
          <p:nvPr/>
        </p:nvSpPr>
        <p:spPr>
          <a:xfrm>
            <a:off x="1364797" y="6380860"/>
            <a:ext cx="11132400" cy="369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rgbClr val="000000"/>
                </a:solidFill>
                <a:latin typeface="Calibri"/>
                <a:ea typeface="Calibri"/>
                <a:cs typeface="Calibri"/>
                <a:sym typeface="Calibri"/>
              </a:rPr>
              <a:t>https://repositories.lib.utexas.edu/bitstream/handle/2152/64130/braindrain.pdf?sequence=2</a:t>
            </a:r>
            <a:endParaRPr sz="1800">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 name="Shape 175"/>
        <p:cNvGrpSpPr/>
        <p:nvPr/>
      </p:nvGrpSpPr>
      <p:grpSpPr>
        <a:xfrm>
          <a:off x="0" y="0"/>
          <a:ext cx="0" cy="0"/>
          <a:chOff x="0" y="0"/>
          <a:chExt cx="0" cy="0"/>
        </a:xfrm>
      </p:grpSpPr>
      <p:sp>
        <p:nvSpPr>
          <p:cNvPr id="176" name="Google Shape;176;p28"/>
          <p:cNvSpPr/>
          <p:nvPr/>
        </p:nvSpPr>
        <p:spPr>
          <a:xfrm>
            <a:off x="3199974" y="6488668"/>
            <a:ext cx="5561100" cy="369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https://survey.alchemer.com/s3/5504604/b153c792d361</a:t>
            </a:r>
            <a:endParaRPr/>
          </a:p>
        </p:txBody>
      </p:sp>
      <p:sp>
        <p:nvSpPr>
          <p:cNvPr id="177" name="Google Shape;177;p28"/>
          <p:cNvSpPr txBox="1"/>
          <p:nvPr/>
        </p:nvSpPr>
        <p:spPr>
          <a:xfrm>
            <a:off x="1212007" y="238361"/>
            <a:ext cx="9768000" cy="878700"/>
          </a:xfrm>
          <a:prstGeom prst="rect">
            <a:avLst/>
          </a:prstGeom>
          <a:solidFill>
            <a:srgbClr val="FFFFFF"/>
          </a:solid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rgbClr val="222A35"/>
              </a:buClr>
              <a:buSzPts val="5400"/>
              <a:buFont typeface="Calibri"/>
              <a:buNone/>
            </a:pPr>
            <a:r>
              <a:rPr b="1" lang="en-US" sz="5000">
                <a:solidFill>
                  <a:srgbClr val="0B5394"/>
                </a:solidFill>
                <a:latin typeface="Calibri"/>
                <a:ea typeface="Calibri"/>
                <a:cs typeface="Calibri"/>
                <a:sym typeface="Calibri"/>
              </a:rPr>
              <a:t>Part 1: </a:t>
            </a:r>
            <a:r>
              <a:rPr b="1" i="1" lang="en-US" sz="5000">
                <a:solidFill>
                  <a:srgbClr val="E3760B"/>
                </a:solidFill>
                <a:latin typeface="Calibri"/>
                <a:ea typeface="Calibri"/>
                <a:cs typeface="Calibri"/>
                <a:sym typeface="Calibri"/>
              </a:rPr>
              <a:t>Basic Tips</a:t>
            </a:r>
            <a:r>
              <a:rPr b="1" lang="en-US" sz="5000">
                <a:solidFill>
                  <a:srgbClr val="0B5394"/>
                </a:solidFill>
                <a:latin typeface="Calibri"/>
                <a:ea typeface="Calibri"/>
                <a:cs typeface="Calibri"/>
                <a:sym typeface="Calibri"/>
              </a:rPr>
              <a:t> </a:t>
            </a:r>
            <a:endParaRPr b="1" i="0" sz="5000" u="none" cap="none" strike="noStrike">
              <a:solidFill>
                <a:srgbClr val="0B5394"/>
              </a:solidFill>
              <a:latin typeface="Calibri"/>
              <a:ea typeface="Calibri"/>
              <a:cs typeface="Calibri"/>
              <a:sym typeface="Calibri"/>
            </a:endParaRPr>
          </a:p>
        </p:txBody>
      </p:sp>
      <p:pic>
        <p:nvPicPr>
          <p:cNvPr id="178" name="Google Shape;178;p28"/>
          <p:cNvPicPr preferRelativeResize="0"/>
          <p:nvPr/>
        </p:nvPicPr>
        <p:blipFill rotWithShape="1">
          <a:blip r:embed="rId3">
            <a:alphaModFix amt="61000"/>
          </a:blip>
          <a:srcRect b="0" l="0" r="0" t="0"/>
          <a:stretch/>
        </p:blipFill>
        <p:spPr>
          <a:xfrm>
            <a:off x="432977" y="1979599"/>
            <a:ext cx="11326025" cy="2898800"/>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0" name="Shape 610"/>
        <p:cNvGrpSpPr/>
        <p:nvPr/>
      </p:nvGrpSpPr>
      <p:grpSpPr>
        <a:xfrm>
          <a:off x="0" y="0"/>
          <a:ext cx="0" cy="0"/>
          <a:chOff x="0" y="0"/>
          <a:chExt cx="0" cy="0"/>
        </a:xfrm>
      </p:grpSpPr>
      <p:sp>
        <p:nvSpPr>
          <p:cNvPr id="611" name="Google Shape;611;p73"/>
          <p:cNvSpPr txBox="1"/>
          <p:nvPr/>
        </p:nvSpPr>
        <p:spPr>
          <a:xfrm>
            <a:off x="838200" y="234496"/>
            <a:ext cx="10515600" cy="1057200"/>
          </a:xfrm>
          <a:prstGeom prst="rect">
            <a:avLst/>
          </a:prstGeom>
          <a:noFill/>
          <a:ln>
            <a:noFill/>
          </a:ln>
        </p:spPr>
        <p:txBody>
          <a:bodyPr anchorCtr="0" anchor="ctr" bIns="45700" lIns="91425" spcFirstLastPara="1" rIns="91425" wrap="square" tIns="45700">
            <a:normAutofit fontScale="85000"/>
          </a:bodyPr>
          <a:lstStyle/>
          <a:p>
            <a:pPr indent="0" lvl="0" marL="0" marR="0" rtl="0" algn="ctr">
              <a:lnSpc>
                <a:spcPct val="90000"/>
              </a:lnSpc>
              <a:spcBef>
                <a:spcPts val="0"/>
              </a:spcBef>
              <a:spcAft>
                <a:spcPts val="0"/>
              </a:spcAft>
              <a:buClr>
                <a:schemeClr val="dk1"/>
              </a:buClr>
              <a:buSzPct val="100000"/>
              <a:buFont typeface="Calibri"/>
              <a:buNone/>
            </a:pPr>
            <a:r>
              <a:rPr b="1" lang="en-US" sz="4000">
                <a:solidFill>
                  <a:srgbClr val="1C4587"/>
                </a:solidFill>
                <a:latin typeface="Calibri"/>
                <a:ea typeface="Calibri"/>
                <a:cs typeface="Calibri"/>
                <a:sym typeface="Calibri"/>
              </a:rPr>
              <a:t>Reduce “brain drain” = “Mere Presence” Phenomenon</a:t>
            </a:r>
            <a:endParaRPr>
              <a:solidFill>
                <a:srgbClr val="1C4587"/>
              </a:solidFill>
            </a:endParaRPr>
          </a:p>
          <a:p>
            <a:pPr indent="0" lvl="0" marL="0" marR="0" rtl="0" algn="ctr">
              <a:lnSpc>
                <a:spcPct val="90000"/>
              </a:lnSpc>
              <a:spcBef>
                <a:spcPts val="0"/>
              </a:spcBef>
              <a:spcAft>
                <a:spcPts val="0"/>
              </a:spcAft>
              <a:buClr>
                <a:schemeClr val="dk1"/>
              </a:buClr>
              <a:buSzPct val="100000"/>
              <a:buFont typeface="Calibri"/>
              <a:buNone/>
            </a:pPr>
            <a:r>
              <a:rPr b="1" i="1" lang="en-US" sz="4000">
                <a:solidFill>
                  <a:srgbClr val="1C4587"/>
                </a:solidFill>
                <a:latin typeface="Calibri"/>
                <a:ea typeface="Calibri"/>
                <a:cs typeface="Calibri"/>
                <a:sym typeface="Calibri"/>
              </a:rPr>
              <a:t>Practice social distancing from your phone!</a:t>
            </a:r>
            <a:endParaRPr b="1" i="1" sz="4000">
              <a:solidFill>
                <a:srgbClr val="1C4587"/>
              </a:solidFill>
              <a:latin typeface="Calibri"/>
              <a:ea typeface="Calibri"/>
              <a:cs typeface="Calibri"/>
              <a:sym typeface="Calibri"/>
            </a:endParaRPr>
          </a:p>
        </p:txBody>
      </p:sp>
      <p:sp>
        <p:nvSpPr>
          <p:cNvPr id="612" name="Google Shape;612;p73"/>
          <p:cNvSpPr/>
          <p:nvPr/>
        </p:nvSpPr>
        <p:spPr>
          <a:xfrm>
            <a:off x="838200" y="1389491"/>
            <a:ext cx="10515600" cy="48936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400"/>
              <a:buFont typeface="Calibri"/>
              <a:buNone/>
            </a:pPr>
            <a:r>
              <a:t/>
            </a:r>
            <a:endParaRPr sz="2400">
              <a:solidFill>
                <a:schemeClr val="dk1"/>
              </a:solidFill>
              <a:latin typeface="Arial"/>
              <a:ea typeface="Arial"/>
              <a:cs typeface="Arial"/>
              <a:sym typeface="Arial"/>
            </a:endParaRPr>
          </a:p>
          <a:p>
            <a:pPr indent="0" lvl="0" marL="0" marR="0" rtl="0" algn="ctr">
              <a:spcBef>
                <a:spcPts val="0"/>
              </a:spcBef>
              <a:spcAft>
                <a:spcPts val="0"/>
              </a:spcAft>
              <a:buNone/>
            </a:pPr>
            <a:r>
              <a:rPr lang="en-US" sz="2400">
                <a:solidFill>
                  <a:schemeClr val="dk1"/>
                </a:solidFill>
                <a:latin typeface="Calibri"/>
                <a:ea typeface="Calibri"/>
                <a:cs typeface="Calibri"/>
                <a:sym typeface="Calibri"/>
              </a:rPr>
              <a:t>“’Working memory capacity’ (WMC) reflects the availability of attentional resources, which serve the ‘central executive’ function of </a:t>
            </a:r>
            <a:r>
              <a:rPr b="1" lang="en-US" sz="2400">
                <a:solidFill>
                  <a:schemeClr val="dk1"/>
                </a:solidFill>
                <a:latin typeface="Calibri"/>
                <a:ea typeface="Calibri"/>
                <a:cs typeface="Calibri"/>
                <a:sym typeface="Calibri"/>
              </a:rPr>
              <a:t>controlling and regulating cognitive processes across domains </a:t>
            </a:r>
            <a:r>
              <a:rPr lang="en-US" sz="2400">
                <a:solidFill>
                  <a:schemeClr val="dk1"/>
                </a:solidFill>
                <a:latin typeface="Calibri"/>
                <a:ea typeface="Calibri"/>
                <a:cs typeface="Calibri"/>
                <a:sym typeface="Calibri"/>
              </a:rPr>
              <a:t>(Baddeley and Hitch 1974; Miyake and Shah 1999; Engle 2002; Baddeley 2003). ‘Fluid intelligence’ (Gf ) represents the ability </a:t>
            </a:r>
            <a:r>
              <a:rPr b="1" lang="en-US" sz="2400">
                <a:solidFill>
                  <a:schemeClr val="dk1"/>
                </a:solidFill>
                <a:latin typeface="Calibri"/>
                <a:ea typeface="Calibri"/>
                <a:cs typeface="Calibri"/>
                <a:sym typeface="Calibri"/>
              </a:rPr>
              <a:t>to reason and solve novel problems</a:t>
            </a:r>
            <a:r>
              <a:rPr lang="en-US" sz="2400">
                <a:solidFill>
                  <a:schemeClr val="dk1"/>
                </a:solidFill>
                <a:latin typeface="Calibri"/>
                <a:ea typeface="Calibri"/>
                <a:cs typeface="Calibri"/>
                <a:sym typeface="Calibri"/>
              </a:rPr>
              <a:t>… (Cattell 1987). Similar to WM, Gf stresses the ability to </a:t>
            </a:r>
            <a:r>
              <a:rPr b="1" lang="en-US" sz="2400">
                <a:solidFill>
                  <a:schemeClr val="dk1"/>
                </a:solidFill>
                <a:latin typeface="Calibri"/>
                <a:ea typeface="Calibri"/>
                <a:cs typeface="Calibri"/>
                <a:sym typeface="Calibri"/>
              </a:rPr>
              <a:t>select, store, and manipulate information in a goal-directed manner</a:t>
            </a:r>
            <a:r>
              <a:rPr lang="en-US" sz="2400">
                <a:solidFill>
                  <a:schemeClr val="dk1"/>
                </a:solidFill>
                <a:latin typeface="Calibri"/>
                <a:ea typeface="Calibri"/>
                <a:cs typeface="Calibri"/>
                <a:sym typeface="Calibri"/>
              </a:rPr>
              <a:t>. Also similar to WM, Gf is constrained by the availability of attentional resources (e.g., Engle et al. 1999; Halford et al. 2007). Crucially, the limited capacity of these … resources dictates that using attentional resources for one cognitive process or task leaves fewer available for other tasks; </a:t>
            </a:r>
            <a:r>
              <a:rPr b="1" lang="en-US" sz="2400">
                <a:solidFill>
                  <a:schemeClr val="dk1"/>
                </a:solidFill>
                <a:latin typeface="Calibri"/>
                <a:ea typeface="Calibri"/>
                <a:cs typeface="Calibri"/>
                <a:sym typeface="Calibri"/>
              </a:rPr>
              <a:t>in other words, occupying cognitive resources reduces available cognitive capacity.”</a:t>
            </a:r>
            <a:endParaRPr b="1" sz="2400">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chemeClr val="dk1"/>
              </a:buClr>
              <a:buSzPts val="2400"/>
              <a:buFont typeface="Arial"/>
              <a:buNone/>
            </a:pPr>
            <a:r>
              <a:rPr b="0" i="0" lang="en-US" sz="2400" u="none" cap="none" strike="noStrike">
                <a:solidFill>
                  <a:schemeClr val="dk1"/>
                </a:solidFill>
                <a:latin typeface="Arial"/>
                <a:ea typeface="Arial"/>
                <a:cs typeface="Arial"/>
                <a:sym typeface="Arial"/>
              </a:rPr>
              <a:t> </a:t>
            </a:r>
            <a:endParaRPr b="0" i="0" sz="23000" u="none" cap="none" strike="noStrike">
              <a:solidFill>
                <a:schemeClr val="dk1"/>
              </a:solidFill>
              <a:latin typeface="Arial"/>
              <a:ea typeface="Arial"/>
              <a:cs typeface="Arial"/>
              <a:sym typeface="Arial"/>
            </a:endParaRPr>
          </a:p>
        </p:txBody>
      </p:sp>
      <p:sp>
        <p:nvSpPr>
          <p:cNvPr id="613" name="Google Shape;613;p73"/>
          <p:cNvSpPr/>
          <p:nvPr/>
        </p:nvSpPr>
        <p:spPr>
          <a:xfrm>
            <a:off x="1364797" y="6380860"/>
            <a:ext cx="11132400" cy="369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rgbClr val="000000"/>
                </a:solidFill>
                <a:latin typeface="Calibri"/>
                <a:ea typeface="Calibri"/>
                <a:cs typeface="Calibri"/>
                <a:sym typeface="Calibri"/>
              </a:rPr>
              <a:t>https://repositories.lib.utexas.edu/bitstream/handle/2152/64130/braindrain.pdf?sequence=2</a:t>
            </a:r>
            <a:endParaRPr sz="1800">
              <a:solidFill>
                <a:schemeClr val="dk1"/>
              </a:solidFill>
              <a:latin typeface="Calibri"/>
              <a:ea typeface="Calibri"/>
              <a:cs typeface="Calibri"/>
              <a:sym typeface="Calibri"/>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8" name="Shape 618"/>
        <p:cNvGrpSpPr/>
        <p:nvPr/>
      </p:nvGrpSpPr>
      <p:grpSpPr>
        <a:xfrm>
          <a:off x="0" y="0"/>
          <a:ext cx="0" cy="0"/>
          <a:chOff x="0" y="0"/>
          <a:chExt cx="0" cy="0"/>
        </a:xfrm>
      </p:grpSpPr>
      <p:sp>
        <p:nvSpPr>
          <p:cNvPr id="619" name="Google Shape;619;p74"/>
          <p:cNvSpPr txBox="1"/>
          <p:nvPr/>
        </p:nvSpPr>
        <p:spPr>
          <a:xfrm>
            <a:off x="838200" y="234496"/>
            <a:ext cx="10515600" cy="10572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000"/>
              <a:buFont typeface="Calibri"/>
              <a:buNone/>
            </a:pPr>
            <a:r>
              <a:rPr b="1" lang="en-US" sz="4000">
                <a:solidFill>
                  <a:srgbClr val="1C4587"/>
                </a:solidFill>
                <a:latin typeface="Calibri"/>
                <a:ea typeface="Calibri"/>
                <a:cs typeface="Calibri"/>
                <a:sym typeface="Calibri"/>
              </a:rPr>
              <a:t>“Mere Presence” Impact on Sleep Hygiene</a:t>
            </a:r>
            <a:endParaRPr b="1" i="1" sz="4000">
              <a:solidFill>
                <a:srgbClr val="1C4587"/>
              </a:solidFill>
              <a:latin typeface="Calibri"/>
              <a:ea typeface="Calibri"/>
              <a:cs typeface="Calibri"/>
              <a:sym typeface="Calibri"/>
            </a:endParaRPr>
          </a:p>
        </p:txBody>
      </p:sp>
      <p:sp>
        <p:nvSpPr>
          <p:cNvPr id="620" name="Google Shape;620;p74"/>
          <p:cNvSpPr txBox="1"/>
          <p:nvPr/>
        </p:nvSpPr>
        <p:spPr>
          <a:xfrm>
            <a:off x="838200" y="1654850"/>
            <a:ext cx="4352400" cy="4248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2400">
                <a:solidFill>
                  <a:schemeClr val="dk1"/>
                </a:solidFill>
                <a:latin typeface="Calibri"/>
                <a:ea typeface="Calibri"/>
                <a:cs typeface="Calibri"/>
                <a:sym typeface="Calibri"/>
              </a:rPr>
              <a:t>Mere presence research link: https://www.journals.uchicago.edu/doi/10.1086/691462 </a:t>
            </a:r>
            <a:endParaRPr sz="2400">
              <a:solidFill>
                <a:schemeClr val="dk1"/>
              </a:solidFill>
              <a:latin typeface="Calibri"/>
              <a:ea typeface="Calibri"/>
              <a:cs typeface="Calibri"/>
              <a:sym typeface="Calibri"/>
            </a:endParaRPr>
          </a:p>
          <a:p>
            <a:pPr indent="0" lvl="0" marL="0" rtl="0" algn="ctr">
              <a:spcBef>
                <a:spcPts val="0"/>
              </a:spcBef>
              <a:spcAft>
                <a:spcPts val="0"/>
              </a:spcAft>
              <a:buNone/>
            </a:pPr>
            <a:r>
              <a:t/>
            </a:r>
            <a:endParaRPr sz="2400">
              <a:solidFill>
                <a:schemeClr val="dk1"/>
              </a:solidFill>
              <a:latin typeface="Calibri"/>
              <a:ea typeface="Calibri"/>
              <a:cs typeface="Calibri"/>
              <a:sym typeface="Calibri"/>
            </a:endParaRPr>
          </a:p>
          <a:p>
            <a:pPr indent="0" lvl="0" marL="0" rtl="0" algn="ctr">
              <a:spcBef>
                <a:spcPts val="0"/>
              </a:spcBef>
              <a:spcAft>
                <a:spcPts val="0"/>
              </a:spcAft>
              <a:buNone/>
            </a:pPr>
            <a:r>
              <a:rPr lang="en-US" sz="2400">
                <a:solidFill>
                  <a:schemeClr val="dk1"/>
                </a:solidFill>
                <a:latin typeface="Calibri"/>
                <a:ea typeface="Calibri"/>
                <a:cs typeface="Calibri"/>
                <a:sym typeface="Calibri"/>
              </a:rPr>
              <a:t>Many experts also talk about how having screens in the bedroom can impact sleep, particularly when it comes to personal devices with their ever-presence siren song to check for one more thing….</a:t>
            </a:r>
            <a:endParaRPr sz="2600"/>
          </a:p>
        </p:txBody>
      </p:sp>
      <p:pic>
        <p:nvPicPr>
          <p:cNvPr id="621" name="Google Shape;621;p74"/>
          <p:cNvPicPr preferRelativeResize="0"/>
          <p:nvPr/>
        </p:nvPicPr>
        <p:blipFill rotWithShape="1">
          <a:blip r:embed="rId3">
            <a:alphaModFix/>
          </a:blip>
          <a:srcRect b="0" l="0" r="0" t="0"/>
          <a:stretch/>
        </p:blipFill>
        <p:spPr>
          <a:xfrm>
            <a:off x="10196956" y="3751812"/>
            <a:ext cx="1147858" cy="1562213"/>
          </a:xfrm>
          <a:prstGeom prst="rect">
            <a:avLst/>
          </a:prstGeom>
          <a:noFill/>
          <a:ln>
            <a:noFill/>
          </a:ln>
        </p:spPr>
      </p:pic>
      <p:pic>
        <p:nvPicPr>
          <p:cNvPr id="622" name="Google Shape;622;p74"/>
          <p:cNvPicPr preferRelativeResize="0"/>
          <p:nvPr/>
        </p:nvPicPr>
        <p:blipFill rotWithShape="1">
          <a:blip r:embed="rId4">
            <a:alphaModFix/>
          </a:blip>
          <a:srcRect b="0" l="0" r="0" t="0"/>
          <a:stretch/>
        </p:blipFill>
        <p:spPr>
          <a:xfrm>
            <a:off x="6882545" y="3260354"/>
            <a:ext cx="1281114" cy="1791551"/>
          </a:xfrm>
          <a:prstGeom prst="rect">
            <a:avLst/>
          </a:prstGeom>
          <a:noFill/>
          <a:ln>
            <a:noFill/>
          </a:ln>
        </p:spPr>
      </p:pic>
      <p:pic>
        <p:nvPicPr>
          <p:cNvPr id="623" name="Google Shape;623;p74"/>
          <p:cNvPicPr preferRelativeResize="0"/>
          <p:nvPr/>
        </p:nvPicPr>
        <p:blipFill rotWithShape="1">
          <a:blip r:embed="rId5">
            <a:alphaModFix/>
          </a:blip>
          <a:srcRect b="0" l="0" r="0" t="0"/>
          <a:stretch/>
        </p:blipFill>
        <p:spPr>
          <a:xfrm>
            <a:off x="10383238" y="2326875"/>
            <a:ext cx="1033937" cy="1030703"/>
          </a:xfrm>
          <a:prstGeom prst="rect">
            <a:avLst/>
          </a:prstGeom>
          <a:noFill/>
          <a:ln>
            <a:noFill/>
          </a:ln>
        </p:spPr>
      </p:pic>
      <p:pic>
        <p:nvPicPr>
          <p:cNvPr id="624" name="Google Shape;624;p74"/>
          <p:cNvPicPr preferRelativeResize="0"/>
          <p:nvPr/>
        </p:nvPicPr>
        <p:blipFill rotWithShape="1">
          <a:blip r:embed="rId6">
            <a:alphaModFix/>
          </a:blip>
          <a:srcRect b="0" l="0" r="0" t="0"/>
          <a:stretch/>
        </p:blipFill>
        <p:spPr>
          <a:xfrm>
            <a:off x="5369000" y="2566583"/>
            <a:ext cx="1369503" cy="1383091"/>
          </a:xfrm>
          <a:prstGeom prst="rect">
            <a:avLst/>
          </a:prstGeom>
          <a:noFill/>
          <a:ln>
            <a:noFill/>
          </a:ln>
        </p:spPr>
      </p:pic>
      <p:pic>
        <p:nvPicPr>
          <p:cNvPr id="625" name="Google Shape;625;p74"/>
          <p:cNvPicPr preferRelativeResize="0"/>
          <p:nvPr/>
        </p:nvPicPr>
        <p:blipFill rotWithShape="1">
          <a:blip r:embed="rId7">
            <a:alphaModFix/>
          </a:blip>
          <a:srcRect b="0" l="0" r="0" t="0"/>
          <a:stretch/>
        </p:blipFill>
        <p:spPr>
          <a:xfrm>
            <a:off x="8375048" y="2895445"/>
            <a:ext cx="1370762" cy="1601531"/>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0" name="Shape 630"/>
        <p:cNvGrpSpPr/>
        <p:nvPr/>
      </p:nvGrpSpPr>
      <p:grpSpPr>
        <a:xfrm>
          <a:off x="0" y="0"/>
          <a:ext cx="0" cy="0"/>
          <a:chOff x="0" y="0"/>
          <a:chExt cx="0" cy="0"/>
        </a:xfrm>
      </p:grpSpPr>
      <p:sp>
        <p:nvSpPr>
          <p:cNvPr id="631" name="Google Shape;631;p75"/>
          <p:cNvSpPr txBox="1"/>
          <p:nvPr/>
        </p:nvSpPr>
        <p:spPr>
          <a:xfrm>
            <a:off x="319314" y="147120"/>
            <a:ext cx="11364600" cy="13257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rPr b="1" lang="en-US" sz="4400">
                <a:solidFill>
                  <a:srgbClr val="1C4587"/>
                </a:solidFill>
                <a:latin typeface="Calibri"/>
                <a:ea typeface="Calibri"/>
                <a:cs typeface="Calibri"/>
                <a:sym typeface="Calibri"/>
              </a:rPr>
              <a:t>Today’s Blink and Breathe Break</a:t>
            </a:r>
            <a:endParaRPr>
              <a:solidFill>
                <a:srgbClr val="1C4587"/>
              </a:solidFill>
            </a:endParaRPr>
          </a:p>
          <a:p>
            <a:pPr indent="0" lvl="0" marL="0" marR="0" rtl="0" algn="ctr">
              <a:lnSpc>
                <a:spcPct val="90000"/>
              </a:lnSpc>
              <a:spcBef>
                <a:spcPts val="0"/>
              </a:spcBef>
              <a:spcAft>
                <a:spcPts val="0"/>
              </a:spcAft>
              <a:buClr>
                <a:schemeClr val="dk1"/>
              </a:buClr>
              <a:buSzPts val="4400"/>
              <a:buFont typeface="Calibri"/>
              <a:buNone/>
            </a:pPr>
            <a:r>
              <a:rPr b="1" lang="en-US" sz="4400">
                <a:solidFill>
                  <a:srgbClr val="1C4587"/>
                </a:solidFill>
                <a:latin typeface="Calibri"/>
                <a:ea typeface="Calibri"/>
                <a:cs typeface="Calibri"/>
                <a:sym typeface="Calibri"/>
              </a:rPr>
              <a:t>is also a Digital Wellness tip!</a:t>
            </a:r>
            <a:endParaRPr b="1" sz="4400">
              <a:solidFill>
                <a:srgbClr val="1C4587"/>
              </a:solidFill>
              <a:latin typeface="Calibri"/>
              <a:ea typeface="Calibri"/>
              <a:cs typeface="Calibri"/>
              <a:sym typeface="Calibri"/>
            </a:endParaRPr>
          </a:p>
        </p:txBody>
      </p:sp>
      <p:pic>
        <p:nvPicPr>
          <p:cNvPr id="632" name="Google Shape;632;p75"/>
          <p:cNvPicPr preferRelativeResize="0"/>
          <p:nvPr/>
        </p:nvPicPr>
        <p:blipFill rotWithShape="1">
          <a:blip r:embed="rId3">
            <a:alphaModFix/>
          </a:blip>
          <a:srcRect b="56979" l="32040" r="29683" t="23018"/>
          <a:stretch/>
        </p:blipFill>
        <p:spPr>
          <a:xfrm>
            <a:off x="3112826" y="1924958"/>
            <a:ext cx="5777662" cy="3193144"/>
          </a:xfrm>
          <a:prstGeom prst="rect">
            <a:avLst/>
          </a:prstGeom>
          <a:noFill/>
          <a:ln>
            <a:noFill/>
          </a:ln>
        </p:spPr>
      </p:pic>
      <p:sp>
        <p:nvSpPr>
          <p:cNvPr id="633" name="Google Shape;633;p75"/>
          <p:cNvSpPr/>
          <p:nvPr/>
        </p:nvSpPr>
        <p:spPr>
          <a:xfrm>
            <a:off x="160145" y="6151406"/>
            <a:ext cx="4324800" cy="4617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200" u="sng">
                <a:solidFill>
                  <a:schemeClr val="dk1"/>
                </a:solidFill>
                <a:latin typeface="Calibri"/>
                <a:ea typeface="Calibri"/>
                <a:cs typeface="Calibri"/>
                <a:sym typeface="Calibri"/>
                <a:hlinkClick r:id="rId4">
                  <a:extLst>
                    <a:ext uri="{A12FA001-AC4F-418D-AE19-62706E023703}">
                      <ahyp:hlinkClr val="tx"/>
                    </a:ext>
                  </a:extLst>
                </a:hlinkClick>
              </a:rPr>
              <a:t>https://www.bettervisionguide.com/digital-eye-strain-infographic/</a:t>
            </a:r>
            <a:endParaRPr sz="1200">
              <a:solidFill>
                <a:schemeClr val="dk1"/>
              </a:solidFill>
              <a:latin typeface="Calibri"/>
              <a:ea typeface="Calibri"/>
              <a:cs typeface="Calibri"/>
              <a:sym typeface="Calibri"/>
            </a:endParaRPr>
          </a:p>
          <a:p>
            <a:pPr indent="0" lvl="0" marL="0" marR="0" rtl="0" algn="l">
              <a:spcBef>
                <a:spcPts val="0"/>
              </a:spcBef>
              <a:spcAft>
                <a:spcPts val="0"/>
              </a:spcAft>
              <a:buNone/>
            </a:pPr>
            <a:r>
              <a:rPr lang="en-US" sz="1200">
                <a:solidFill>
                  <a:schemeClr val="dk1"/>
                </a:solidFill>
                <a:latin typeface="Calibri"/>
                <a:ea typeface="Calibri"/>
                <a:cs typeface="Calibri"/>
                <a:sym typeface="Calibri"/>
              </a:rPr>
              <a:t>https://eyecenter.com/2018/07/computer-vision-syndrome/</a:t>
            </a:r>
            <a:endParaRPr/>
          </a:p>
        </p:txBody>
      </p:sp>
      <p:pic>
        <p:nvPicPr>
          <p:cNvPr id="634" name="Google Shape;634;p75"/>
          <p:cNvPicPr preferRelativeResize="0"/>
          <p:nvPr/>
        </p:nvPicPr>
        <p:blipFill rotWithShape="1">
          <a:blip r:embed="rId5">
            <a:alphaModFix/>
          </a:blip>
          <a:srcRect b="9188" l="11948" r="15723" t="15002"/>
          <a:stretch/>
        </p:blipFill>
        <p:spPr>
          <a:xfrm>
            <a:off x="10252364" y="147120"/>
            <a:ext cx="1593272" cy="1404588"/>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9" name="Shape 639"/>
        <p:cNvGrpSpPr/>
        <p:nvPr/>
      </p:nvGrpSpPr>
      <p:grpSpPr>
        <a:xfrm>
          <a:off x="0" y="0"/>
          <a:ext cx="0" cy="0"/>
          <a:chOff x="0" y="0"/>
          <a:chExt cx="0" cy="0"/>
        </a:xfrm>
      </p:grpSpPr>
      <p:sp>
        <p:nvSpPr>
          <p:cNvPr id="640" name="Google Shape;640;p76"/>
          <p:cNvSpPr txBox="1"/>
          <p:nvPr/>
        </p:nvSpPr>
        <p:spPr>
          <a:xfrm>
            <a:off x="319314" y="-68262"/>
            <a:ext cx="11364600" cy="13257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rPr b="1" lang="en-US" sz="4400">
                <a:solidFill>
                  <a:srgbClr val="1C4587"/>
                </a:solidFill>
                <a:latin typeface="Calibri"/>
                <a:ea typeface="Calibri"/>
                <a:cs typeface="Calibri"/>
                <a:sym typeface="Calibri"/>
              </a:rPr>
              <a:t>Other tips and tricks</a:t>
            </a:r>
            <a:endParaRPr>
              <a:solidFill>
                <a:srgbClr val="1C4587"/>
              </a:solidFill>
            </a:endParaRPr>
          </a:p>
          <a:p>
            <a:pPr indent="0" lvl="0" marL="0" marR="0" rtl="0" algn="ctr">
              <a:lnSpc>
                <a:spcPct val="90000"/>
              </a:lnSpc>
              <a:spcBef>
                <a:spcPts val="0"/>
              </a:spcBef>
              <a:spcAft>
                <a:spcPts val="0"/>
              </a:spcAft>
              <a:buClr>
                <a:schemeClr val="dk1"/>
              </a:buClr>
              <a:buSzPts val="4400"/>
              <a:buFont typeface="Calibri"/>
              <a:buNone/>
            </a:pPr>
            <a:r>
              <a:rPr lang="en-US" sz="4400">
                <a:solidFill>
                  <a:srgbClr val="1C4587"/>
                </a:solidFill>
                <a:latin typeface="Calibri"/>
                <a:ea typeface="Calibri"/>
                <a:cs typeface="Calibri"/>
                <a:sym typeface="Calibri"/>
              </a:rPr>
              <a:t>Reducing Eyestrain</a:t>
            </a:r>
            <a:endParaRPr sz="4400">
              <a:solidFill>
                <a:srgbClr val="1C4587"/>
              </a:solidFill>
              <a:latin typeface="Calibri"/>
              <a:ea typeface="Calibri"/>
              <a:cs typeface="Calibri"/>
              <a:sym typeface="Calibri"/>
            </a:endParaRPr>
          </a:p>
        </p:txBody>
      </p:sp>
      <p:pic>
        <p:nvPicPr>
          <p:cNvPr id="641" name="Google Shape;641;p76"/>
          <p:cNvPicPr preferRelativeResize="0"/>
          <p:nvPr/>
        </p:nvPicPr>
        <p:blipFill rotWithShape="1">
          <a:blip r:embed="rId3">
            <a:alphaModFix/>
          </a:blip>
          <a:srcRect b="0" l="0" r="0" t="0"/>
          <a:stretch/>
        </p:blipFill>
        <p:spPr>
          <a:xfrm>
            <a:off x="319314" y="1429327"/>
            <a:ext cx="3673929" cy="2378941"/>
          </a:xfrm>
          <a:prstGeom prst="rect">
            <a:avLst/>
          </a:prstGeom>
          <a:noFill/>
          <a:ln>
            <a:noFill/>
          </a:ln>
        </p:spPr>
      </p:pic>
      <p:pic>
        <p:nvPicPr>
          <p:cNvPr id="642" name="Google Shape;642;p76"/>
          <p:cNvPicPr preferRelativeResize="0"/>
          <p:nvPr/>
        </p:nvPicPr>
        <p:blipFill rotWithShape="1">
          <a:blip r:embed="rId4">
            <a:alphaModFix/>
          </a:blip>
          <a:srcRect b="0" l="0" r="27436" t="0"/>
          <a:stretch/>
        </p:blipFill>
        <p:spPr>
          <a:xfrm>
            <a:off x="8711380" y="1343776"/>
            <a:ext cx="3100527" cy="2550042"/>
          </a:xfrm>
          <a:prstGeom prst="rect">
            <a:avLst/>
          </a:prstGeom>
          <a:noFill/>
          <a:ln>
            <a:noFill/>
          </a:ln>
        </p:spPr>
      </p:pic>
      <p:pic>
        <p:nvPicPr>
          <p:cNvPr id="643" name="Google Shape;643;p76"/>
          <p:cNvPicPr preferRelativeResize="0"/>
          <p:nvPr/>
        </p:nvPicPr>
        <p:blipFill rotWithShape="1">
          <a:blip r:embed="rId5">
            <a:alphaModFix/>
          </a:blip>
          <a:srcRect b="0" l="0" r="0" t="0"/>
          <a:stretch/>
        </p:blipFill>
        <p:spPr>
          <a:xfrm>
            <a:off x="1086756" y="3893818"/>
            <a:ext cx="4699000" cy="2870200"/>
          </a:xfrm>
          <a:prstGeom prst="rect">
            <a:avLst/>
          </a:prstGeom>
          <a:noFill/>
          <a:ln>
            <a:noFill/>
          </a:ln>
        </p:spPr>
      </p:pic>
      <p:pic>
        <p:nvPicPr>
          <p:cNvPr id="644" name="Google Shape;644;p76"/>
          <p:cNvPicPr preferRelativeResize="0"/>
          <p:nvPr/>
        </p:nvPicPr>
        <p:blipFill rotWithShape="1">
          <a:blip r:embed="rId6">
            <a:alphaModFix/>
          </a:blip>
          <a:srcRect b="0" l="0" r="0" t="0"/>
          <a:stretch/>
        </p:blipFill>
        <p:spPr>
          <a:xfrm>
            <a:off x="4247243" y="1439490"/>
            <a:ext cx="4012292" cy="2424773"/>
          </a:xfrm>
          <a:prstGeom prst="rect">
            <a:avLst/>
          </a:prstGeom>
          <a:noFill/>
          <a:ln>
            <a:noFill/>
          </a:ln>
        </p:spPr>
      </p:pic>
      <p:pic>
        <p:nvPicPr>
          <p:cNvPr id="645" name="Google Shape;645;p76"/>
          <p:cNvPicPr preferRelativeResize="0"/>
          <p:nvPr/>
        </p:nvPicPr>
        <p:blipFill rotWithShape="1">
          <a:blip r:embed="rId7">
            <a:alphaModFix/>
          </a:blip>
          <a:srcRect b="0" l="0" r="0" t="0"/>
          <a:stretch/>
        </p:blipFill>
        <p:spPr>
          <a:xfrm>
            <a:off x="6253389" y="3980293"/>
            <a:ext cx="4470400" cy="2717800"/>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0" name="Shape 650"/>
        <p:cNvGrpSpPr/>
        <p:nvPr/>
      </p:nvGrpSpPr>
      <p:grpSpPr>
        <a:xfrm>
          <a:off x="0" y="0"/>
          <a:ext cx="0" cy="0"/>
          <a:chOff x="0" y="0"/>
          <a:chExt cx="0" cy="0"/>
        </a:xfrm>
      </p:grpSpPr>
      <p:sp>
        <p:nvSpPr>
          <p:cNvPr id="651" name="Google Shape;651;p77"/>
          <p:cNvSpPr txBox="1"/>
          <p:nvPr/>
        </p:nvSpPr>
        <p:spPr>
          <a:xfrm>
            <a:off x="319314" y="-68262"/>
            <a:ext cx="11364600" cy="13257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rPr b="1" lang="en-US" sz="4400">
                <a:solidFill>
                  <a:srgbClr val="1C4587"/>
                </a:solidFill>
                <a:latin typeface="Calibri"/>
                <a:ea typeface="Calibri"/>
                <a:cs typeface="Calibri"/>
                <a:sym typeface="Calibri"/>
              </a:rPr>
              <a:t>Tips and Tricks: Reducing Eyestrain</a:t>
            </a:r>
            <a:endParaRPr b="1" sz="4400">
              <a:solidFill>
                <a:srgbClr val="1C4587"/>
              </a:solidFill>
              <a:latin typeface="Calibri"/>
              <a:ea typeface="Calibri"/>
              <a:cs typeface="Calibri"/>
              <a:sym typeface="Calibri"/>
            </a:endParaRPr>
          </a:p>
        </p:txBody>
      </p:sp>
      <p:pic>
        <p:nvPicPr>
          <p:cNvPr id="652" name="Google Shape;652;p77"/>
          <p:cNvPicPr preferRelativeResize="0"/>
          <p:nvPr/>
        </p:nvPicPr>
        <p:blipFill rotWithShape="1">
          <a:blip r:embed="rId3">
            <a:alphaModFix/>
          </a:blip>
          <a:srcRect b="82189" l="0" r="0" t="0"/>
          <a:stretch/>
        </p:blipFill>
        <p:spPr>
          <a:xfrm>
            <a:off x="1115985" y="1039587"/>
            <a:ext cx="8813399" cy="1660070"/>
          </a:xfrm>
          <a:prstGeom prst="rect">
            <a:avLst/>
          </a:prstGeom>
          <a:noFill/>
          <a:ln>
            <a:noFill/>
          </a:ln>
        </p:spPr>
      </p:pic>
      <p:pic>
        <p:nvPicPr>
          <p:cNvPr id="653" name="Google Shape;653;p77"/>
          <p:cNvPicPr preferRelativeResize="0"/>
          <p:nvPr/>
        </p:nvPicPr>
        <p:blipFill rotWithShape="1">
          <a:blip r:embed="rId3">
            <a:alphaModFix/>
          </a:blip>
          <a:srcRect b="0" l="0" r="0" t="74904"/>
          <a:stretch/>
        </p:blipFill>
        <p:spPr>
          <a:xfrm>
            <a:off x="3068157" y="4732302"/>
            <a:ext cx="6133899" cy="1628031"/>
          </a:xfrm>
          <a:prstGeom prst="rect">
            <a:avLst/>
          </a:prstGeom>
          <a:noFill/>
          <a:ln>
            <a:noFill/>
          </a:ln>
        </p:spPr>
      </p:pic>
      <p:pic>
        <p:nvPicPr>
          <p:cNvPr id="654" name="Google Shape;654;p77"/>
          <p:cNvPicPr preferRelativeResize="0"/>
          <p:nvPr/>
        </p:nvPicPr>
        <p:blipFill rotWithShape="1">
          <a:blip r:embed="rId3">
            <a:alphaModFix/>
          </a:blip>
          <a:srcRect b="56978" l="32037" r="0" t="18212"/>
          <a:stretch/>
        </p:blipFill>
        <p:spPr>
          <a:xfrm>
            <a:off x="6965243" y="2764711"/>
            <a:ext cx="4950984" cy="1911415"/>
          </a:xfrm>
          <a:prstGeom prst="rect">
            <a:avLst/>
          </a:prstGeom>
          <a:noFill/>
          <a:ln>
            <a:noFill/>
          </a:ln>
        </p:spPr>
      </p:pic>
      <p:pic>
        <p:nvPicPr>
          <p:cNvPr id="655" name="Google Shape;655;p77"/>
          <p:cNvPicPr preferRelativeResize="0"/>
          <p:nvPr/>
        </p:nvPicPr>
        <p:blipFill rotWithShape="1">
          <a:blip r:embed="rId3">
            <a:alphaModFix/>
          </a:blip>
          <a:srcRect b="25704" l="0" r="0" t="44692"/>
          <a:stretch/>
        </p:blipFill>
        <p:spPr>
          <a:xfrm>
            <a:off x="319314" y="2751630"/>
            <a:ext cx="6147058" cy="1924498"/>
          </a:xfrm>
          <a:prstGeom prst="rect">
            <a:avLst/>
          </a:prstGeom>
          <a:noFill/>
          <a:ln>
            <a:noFill/>
          </a:ln>
        </p:spPr>
      </p:pic>
      <p:sp>
        <p:nvSpPr>
          <p:cNvPr id="656" name="Google Shape;656;p77"/>
          <p:cNvSpPr/>
          <p:nvPr/>
        </p:nvSpPr>
        <p:spPr>
          <a:xfrm>
            <a:off x="2075543" y="6404657"/>
            <a:ext cx="8332800" cy="3693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1800">
                <a:solidFill>
                  <a:schemeClr val="dk1"/>
                </a:solidFill>
                <a:latin typeface="Calibri"/>
                <a:ea typeface="Calibri"/>
                <a:cs typeface="Calibri"/>
                <a:sym typeface="Calibri"/>
              </a:rPr>
              <a:t>https://www.bettervisionguide.com/digital-eye-strain-infographic/</a:t>
            </a:r>
            <a:endParaRPr/>
          </a:p>
        </p:txBody>
      </p:sp>
      <p:pic>
        <p:nvPicPr>
          <p:cNvPr id="657" name="Google Shape;657;p77"/>
          <p:cNvPicPr preferRelativeResize="0"/>
          <p:nvPr/>
        </p:nvPicPr>
        <p:blipFill rotWithShape="1">
          <a:blip r:embed="rId4">
            <a:alphaModFix/>
          </a:blip>
          <a:srcRect b="9188" l="11948" r="15723" t="15002"/>
          <a:stretch/>
        </p:blipFill>
        <p:spPr>
          <a:xfrm>
            <a:off x="10322956" y="960562"/>
            <a:ext cx="1593272" cy="1404588"/>
          </a:xfrm>
          <a:prstGeom prst="rect">
            <a:avLst/>
          </a:prstGeom>
          <a:noFill/>
          <a:ln cap="flat" cmpd="sng" w="9525">
            <a:solidFill>
              <a:schemeClr val="accent1"/>
            </a:solidFill>
            <a:prstDash val="solid"/>
            <a:round/>
            <a:headEnd len="sm" w="sm" type="none"/>
            <a:tailEnd len="sm" w="sm" type="none"/>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2" name="Shape 662"/>
        <p:cNvGrpSpPr/>
        <p:nvPr/>
      </p:nvGrpSpPr>
      <p:grpSpPr>
        <a:xfrm>
          <a:off x="0" y="0"/>
          <a:ext cx="0" cy="0"/>
          <a:chOff x="0" y="0"/>
          <a:chExt cx="0" cy="0"/>
        </a:xfrm>
      </p:grpSpPr>
      <p:sp>
        <p:nvSpPr>
          <p:cNvPr id="663" name="Google Shape;663;p78"/>
          <p:cNvSpPr txBox="1"/>
          <p:nvPr/>
        </p:nvSpPr>
        <p:spPr>
          <a:xfrm>
            <a:off x="319314" y="-68262"/>
            <a:ext cx="11364600" cy="13257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rPr b="1" lang="en-US" sz="4400">
                <a:solidFill>
                  <a:srgbClr val="1C4587"/>
                </a:solidFill>
                <a:latin typeface="Calibri"/>
                <a:ea typeface="Calibri"/>
                <a:cs typeface="Calibri"/>
                <a:sym typeface="Calibri"/>
              </a:rPr>
              <a:t>Email (tech) Apnea – </a:t>
            </a:r>
            <a:endParaRPr b="1" sz="4400">
              <a:solidFill>
                <a:srgbClr val="1C4587"/>
              </a:solidFill>
              <a:latin typeface="Calibri"/>
              <a:ea typeface="Calibri"/>
              <a:cs typeface="Calibri"/>
              <a:sym typeface="Calibri"/>
            </a:endParaRPr>
          </a:p>
          <a:p>
            <a:pPr indent="0" lvl="0" marL="0" marR="0" rtl="0" algn="ctr">
              <a:lnSpc>
                <a:spcPct val="90000"/>
              </a:lnSpc>
              <a:spcBef>
                <a:spcPts val="0"/>
              </a:spcBef>
              <a:spcAft>
                <a:spcPts val="0"/>
              </a:spcAft>
              <a:buClr>
                <a:schemeClr val="dk1"/>
              </a:buClr>
              <a:buSzPts val="4400"/>
              <a:buFont typeface="Calibri"/>
              <a:buNone/>
            </a:pPr>
            <a:r>
              <a:rPr b="1" lang="en-US" sz="4400">
                <a:solidFill>
                  <a:srgbClr val="1C4587"/>
                </a:solidFill>
                <a:latin typeface="Calibri"/>
                <a:ea typeface="Calibri"/>
                <a:cs typeface="Calibri"/>
                <a:sym typeface="Calibri"/>
              </a:rPr>
              <a:t>don’t forget to breathe!</a:t>
            </a:r>
            <a:endParaRPr b="1" sz="4400">
              <a:solidFill>
                <a:srgbClr val="1C4587"/>
              </a:solidFill>
              <a:latin typeface="Calibri"/>
              <a:ea typeface="Calibri"/>
              <a:cs typeface="Calibri"/>
              <a:sym typeface="Calibri"/>
            </a:endParaRPr>
          </a:p>
        </p:txBody>
      </p:sp>
      <p:pic>
        <p:nvPicPr>
          <p:cNvPr id="664" name="Google Shape;664;p78"/>
          <p:cNvPicPr preferRelativeResize="0"/>
          <p:nvPr/>
        </p:nvPicPr>
        <p:blipFill rotWithShape="1">
          <a:blip r:embed="rId3">
            <a:alphaModFix/>
          </a:blip>
          <a:srcRect b="0" l="0" r="0" t="0"/>
          <a:stretch/>
        </p:blipFill>
        <p:spPr>
          <a:xfrm>
            <a:off x="450396" y="1570803"/>
            <a:ext cx="3057072" cy="4604362"/>
          </a:xfrm>
          <a:prstGeom prst="rect">
            <a:avLst/>
          </a:prstGeom>
          <a:noFill/>
          <a:ln>
            <a:noFill/>
          </a:ln>
        </p:spPr>
      </p:pic>
      <p:sp>
        <p:nvSpPr>
          <p:cNvPr id="665" name="Google Shape;665;p78"/>
          <p:cNvSpPr txBox="1"/>
          <p:nvPr/>
        </p:nvSpPr>
        <p:spPr>
          <a:xfrm>
            <a:off x="4034971" y="1316545"/>
            <a:ext cx="7837800" cy="5487300"/>
          </a:xfrm>
          <a:prstGeom prst="rect">
            <a:avLst/>
          </a:prstGeom>
          <a:noFill/>
          <a:ln cap="flat" cmpd="sng" w="9525">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dk1"/>
                </a:solidFill>
                <a:latin typeface="Calibri"/>
                <a:ea typeface="Calibri"/>
                <a:cs typeface="Calibri"/>
                <a:sym typeface="Calibri"/>
              </a:rPr>
              <a:t>We often stop breathing normally while using tech. </a:t>
            </a:r>
            <a:r>
              <a:rPr lang="en-US" sz="2400">
                <a:solidFill>
                  <a:schemeClr val="dk1"/>
                </a:solidFill>
                <a:latin typeface="Calibri"/>
                <a:ea typeface="Calibri"/>
                <a:cs typeface="Calibri"/>
                <a:sym typeface="Calibri"/>
              </a:rPr>
              <a:t>This can put our body into a higher “stress” state.</a:t>
            </a:r>
            <a:endParaRPr sz="24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050" u="sng">
              <a:solidFill>
                <a:schemeClr val="dk1"/>
              </a:solidFill>
              <a:latin typeface="Calibri"/>
              <a:ea typeface="Calibri"/>
              <a:cs typeface="Calibri"/>
              <a:sym typeface="Calibri"/>
              <a:hlinkClick r:id="rId4">
                <a:extLst>
                  <a:ext uri="{A12FA001-AC4F-418D-AE19-62706E023703}">
                    <ahyp:hlinkClr val="tx"/>
                  </a:ext>
                </a:extLst>
              </a:hlinkClick>
            </a:endParaRPr>
          </a:p>
          <a:p>
            <a:pPr indent="0" lvl="0" marL="0" marR="0" rtl="0" algn="l">
              <a:spcBef>
                <a:spcPts val="0"/>
              </a:spcBef>
              <a:spcAft>
                <a:spcPts val="0"/>
              </a:spcAft>
              <a:buNone/>
            </a:pPr>
            <a:r>
              <a:rPr lang="en-US" sz="2400">
                <a:solidFill>
                  <a:schemeClr val="dk1"/>
                </a:solidFill>
                <a:latin typeface="Calibri"/>
                <a:ea typeface="Calibri"/>
                <a:cs typeface="Calibri"/>
                <a:sym typeface="Calibri"/>
              </a:rPr>
              <a:t>What can we do?</a:t>
            </a:r>
            <a:endParaRPr sz="2400">
              <a:solidFill>
                <a:schemeClr val="dk1"/>
              </a:solidFill>
              <a:latin typeface="Calibri"/>
              <a:ea typeface="Calibri"/>
              <a:cs typeface="Calibri"/>
              <a:sym typeface="Calibri"/>
            </a:endParaRPr>
          </a:p>
          <a:p>
            <a:pPr indent="-342900" lvl="0" marL="342900" marR="0" rtl="0" algn="l">
              <a:spcBef>
                <a:spcPts val="0"/>
              </a:spcBef>
              <a:spcAft>
                <a:spcPts val="0"/>
              </a:spcAft>
              <a:buClr>
                <a:schemeClr val="dk1"/>
              </a:buClr>
              <a:buSzPts val="2400"/>
              <a:buFont typeface="Arial"/>
              <a:buChar char="•"/>
            </a:pPr>
            <a:r>
              <a:rPr lang="en-US" sz="2400">
                <a:solidFill>
                  <a:schemeClr val="dk1"/>
                </a:solidFill>
                <a:latin typeface="Calibri"/>
                <a:ea typeface="Calibri"/>
                <a:cs typeface="Calibri"/>
                <a:sym typeface="Calibri"/>
              </a:rPr>
              <a:t>Be aware </a:t>
            </a:r>
            <a:r>
              <a:rPr i="1" lang="en-US" sz="2400">
                <a:solidFill>
                  <a:schemeClr val="dk1"/>
                </a:solidFill>
                <a:latin typeface="Calibri"/>
                <a:ea typeface="Calibri"/>
                <a:cs typeface="Calibri"/>
                <a:sym typeface="Calibri"/>
              </a:rPr>
              <a:t>[awareness is key to so many facets of digital health!]</a:t>
            </a:r>
            <a:endParaRPr/>
          </a:p>
          <a:p>
            <a:pPr indent="-342900" lvl="0" marL="342900" marR="0" rtl="0" algn="l">
              <a:spcBef>
                <a:spcPts val="0"/>
              </a:spcBef>
              <a:spcAft>
                <a:spcPts val="0"/>
              </a:spcAft>
              <a:buClr>
                <a:schemeClr val="dk1"/>
              </a:buClr>
              <a:buSzPts val="2400"/>
              <a:buFont typeface="Arial"/>
              <a:buChar char="•"/>
            </a:pPr>
            <a:r>
              <a:rPr lang="en-US" sz="2400">
                <a:solidFill>
                  <a:schemeClr val="dk1"/>
                </a:solidFill>
                <a:latin typeface="Calibri"/>
                <a:ea typeface="Calibri"/>
                <a:cs typeface="Calibri"/>
                <a:sym typeface="Calibri"/>
              </a:rPr>
              <a:t>Take a break (even a walk around your workstation)</a:t>
            </a:r>
            <a:endParaRPr/>
          </a:p>
          <a:p>
            <a:pPr indent="-342900" lvl="0" marL="342900" marR="0" rtl="0" algn="l">
              <a:spcBef>
                <a:spcPts val="0"/>
              </a:spcBef>
              <a:spcAft>
                <a:spcPts val="0"/>
              </a:spcAft>
              <a:buClr>
                <a:schemeClr val="dk1"/>
              </a:buClr>
              <a:buSzPts val="2400"/>
              <a:buFont typeface="Arial"/>
              <a:buChar char="•"/>
            </a:pPr>
            <a:r>
              <a:rPr lang="en-US" sz="2400">
                <a:solidFill>
                  <a:schemeClr val="dk1"/>
                </a:solidFill>
                <a:latin typeface="Calibri"/>
                <a:ea typeface="Calibri"/>
                <a:cs typeface="Calibri"/>
                <a:sym typeface="Calibri"/>
              </a:rPr>
              <a:t>Dance</a:t>
            </a:r>
            <a:endParaRPr/>
          </a:p>
          <a:p>
            <a:pPr indent="-342900" lvl="0" marL="342900" marR="0" rtl="0" algn="l">
              <a:spcBef>
                <a:spcPts val="0"/>
              </a:spcBef>
              <a:spcAft>
                <a:spcPts val="0"/>
              </a:spcAft>
              <a:buClr>
                <a:schemeClr val="dk1"/>
              </a:buClr>
              <a:buSzPts val="2400"/>
              <a:buFont typeface="Arial"/>
              <a:buChar char="•"/>
            </a:pPr>
            <a:r>
              <a:rPr lang="en-US" sz="2400">
                <a:solidFill>
                  <a:schemeClr val="dk1"/>
                </a:solidFill>
                <a:latin typeface="Calibri"/>
                <a:ea typeface="Calibri"/>
                <a:cs typeface="Calibri"/>
                <a:sym typeface="Calibri"/>
              </a:rPr>
              <a:t>Sing</a:t>
            </a:r>
            <a:endParaRPr/>
          </a:p>
          <a:p>
            <a:pPr indent="-342900" lvl="0" marL="342900" marR="0" rtl="0" algn="l">
              <a:spcBef>
                <a:spcPts val="0"/>
              </a:spcBef>
              <a:spcAft>
                <a:spcPts val="0"/>
              </a:spcAft>
              <a:buClr>
                <a:schemeClr val="dk1"/>
              </a:buClr>
              <a:buSzPts val="2400"/>
              <a:buFont typeface="Arial"/>
              <a:buChar char="•"/>
            </a:pPr>
            <a:r>
              <a:rPr lang="en-US" sz="2400">
                <a:solidFill>
                  <a:schemeClr val="dk1"/>
                </a:solidFill>
                <a:latin typeface="Calibri"/>
                <a:ea typeface="Calibri"/>
                <a:cs typeface="Calibri"/>
                <a:sym typeface="Calibri"/>
              </a:rPr>
              <a:t>Etc. …similar to many Mental Wellness tips</a:t>
            </a:r>
            <a:endParaRPr/>
          </a:p>
          <a:p>
            <a:pPr indent="0" lvl="0" marL="0" marR="0" rtl="0" algn="l">
              <a:spcBef>
                <a:spcPts val="0"/>
              </a:spcBef>
              <a:spcAft>
                <a:spcPts val="0"/>
              </a:spcAft>
              <a:buNone/>
            </a:pPr>
            <a:r>
              <a:t/>
            </a:r>
            <a:endParaRPr sz="2000">
              <a:solidFill>
                <a:schemeClr val="dk1"/>
              </a:solidFill>
              <a:latin typeface="Calibri"/>
              <a:ea typeface="Calibri"/>
              <a:cs typeface="Calibri"/>
              <a:sym typeface="Calibri"/>
            </a:endParaRPr>
          </a:p>
          <a:p>
            <a:pPr indent="0" lvl="0" marL="0" marR="0" rtl="0" algn="l">
              <a:spcBef>
                <a:spcPts val="0"/>
              </a:spcBef>
              <a:spcAft>
                <a:spcPts val="0"/>
              </a:spcAft>
              <a:buNone/>
            </a:pPr>
            <a:r>
              <a:rPr lang="en-US" sz="2000">
                <a:solidFill>
                  <a:schemeClr val="dk1"/>
                </a:solidFill>
                <a:latin typeface="Calibri"/>
                <a:ea typeface="Calibri"/>
                <a:cs typeface="Calibri"/>
                <a:sym typeface="Calibri"/>
              </a:rPr>
              <a:t>[In this research, dancers, musicians, highly-trained athletes, and test pilots did not exhibit tech apnea. Why? They’d been taught breathing techniques to manage emotions and energy. Perhaps other practices can provide similar benefits as well?]</a:t>
            </a:r>
            <a:endParaRPr/>
          </a:p>
          <a:p>
            <a:pPr indent="0" lvl="0" marL="0" marR="0" rtl="0" algn="l">
              <a:spcBef>
                <a:spcPts val="0"/>
              </a:spcBef>
              <a:spcAft>
                <a:spcPts val="0"/>
              </a:spcAft>
              <a:buNone/>
            </a:pPr>
            <a:r>
              <a:t/>
            </a:r>
            <a:endParaRPr sz="2400">
              <a:solidFill>
                <a:schemeClr val="dk1"/>
              </a:solidFill>
              <a:latin typeface="Calibri"/>
              <a:ea typeface="Calibri"/>
              <a:cs typeface="Calibri"/>
              <a:sym typeface="Calibri"/>
            </a:endParaRPr>
          </a:p>
        </p:txBody>
      </p:sp>
      <p:sp>
        <p:nvSpPr>
          <p:cNvPr id="666" name="Google Shape;666;p78"/>
          <p:cNvSpPr/>
          <p:nvPr/>
        </p:nvSpPr>
        <p:spPr>
          <a:xfrm>
            <a:off x="2515506" y="6488668"/>
            <a:ext cx="8026500" cy="369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u="sng">
                <a:solidFill>
                  <a:schemeClr val="dk1"/>
                </a:solidFill>
                <a:latin typeface="Calibri"/>
                <a:ea typeface="Calibri"/>
                <a:cs typeface="Calibri"/>
                <a:sym typeface="Calibri"/>
                <a:hlinkClick r:id="rId5">
                  <a:extLst>
                    <a:ext uri="{A12FA001-AC4F-418D-AE19-62706E023703}">
                      <ahyp:hlinkClr val="tx"/>
                    </a:ext>
                  </a:extLst>
                </a:hlinkClick>
              </a:rPr>
              <a:t>https://lindastone.net/2014/11/24/are-you-breathing-do-you-have-email-apnea/</a:t>
            </a:r>
            <a:endParaRPr sz="1800">
              <a:solidFill>
                <a:schemeClr val="dk1"/>
              </a:solidFill>
              <a:latin typeface="Calibri"/>
              <a:ea typeface="Calibri"/>
              <a:cs typeface="Calibri"/>
              <a:sym typeface="Calibri"/>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1" name="Shape 671"/>
        <p:cNvGrpSpPr/>
        <p:nvPr/>
      </p:nvGrpSpPr>
      <p:grpSpPr>
        <a:xfrm>
          <a:off x="0" y="0"/>
          <a:ext cx="0" cy="0"/>
          <a:chOff x="0" y="0"/>
          <a:chExt cx="0" cy="0"/>
        </a:xfrm>
      </p:grpSpPr>
      <p:pic>
        <p:nvPicPr>
          <p:cNvPr id="672" name="Google Shape;672;p79"/>
          <p:cNvPicPr preferRelativeResize="0"/>
          <p:nvPr/>
        </p:nvPicPr>
        <p:blipFill rotWithShape="1">
          <a:blip r:embed="rId3">
            <a:alphaModFix/>
          </a:blip>
          <a:srcRect b="0" l="0" r="0" t="0"/>
          <a:stretch/>
        </p:blipFill>
        <p:spPr>
          <a:xfrm>
            <a:off x="7460093" y="2807516"/>
            <a:ext cx="2425406" cy="2286811"/>
          </a:xfrm>
          <a:prstGeom prst="rect">
            <a:avLst/>
          </a:prstGeom>
          <a:noFill/>
          <a:ln>
            <a:noFill/>
          </a:ln>
        </p:spPr>
      </p:pic>
      <p:sp>
        <p:nvSpPr>
          <p:cNvPr id="673" name="Google Shape;673;p79"/>
          <p:cNvSpPr txBox="1"/>
          <p:nvPr/>
        </p:nvSpPr>
        <p:spPr>
          <a:xfrm>
            <a:off x="831850" y="-213405"/>
            <a:ext cx="10515600" cy="13257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rPr b="1" lang="en-US" sz="4400">
                <a:solidFill>
                  <a:srgbClr val="1C4587"/>
                </a:solidFill>
                <a:latin typeface="Calibri"/>
                <a:ea typeface="Calibri"/>
                <a:cs typeface="Calibri"/>
                <a:sym typeface="Calibri"/>
              </a:rPr>
              <a:t>Discussion: Ergonomics Issues</a:t>
            </a:r>
            <a:endParaRPr b="1" sz="4400">
              <a:solidFill>
                <a:srgbClr val="1C4587"/>
              </a:solidFill>
              <a:latin typeface="Calibri"/>
              <a:ea typeface="Calibri"/>
              <a:cs typeface="Calibri"/>
              <a:sym typeface="Calibri"/>
            </a:endParaRPr>
          </a:p>
        </p:txBody>
      </p:sp>
      <p:pic>
        <p:nvPicPr>
          <p:cNvPr id="674" name="Google Shape;674;p79"/>
          <p:cNvPicPr preferRelativeResize="0"/>
          <p:nvPr/>
        </p:nvPicPr>
        <p:blipFill rotWithShape="1">
          <a:blip r:embed="rId4">
            <a:alphaModFix/>
          </a:blip>
          <a:srcRect b="0" l="0" r="0" t="0"/>
          <a:stretch/>
        </p:blipFill>
        <p:spPr>
          <a:xfrm>
            <a:off x="2409216" y="1082911"/>
            <a:ext cx="3154833" cy="2122492"/>
          </a:xfrm>
          <a:prstGeom prst="rect">
            <a:avLst/>
          </a:prstGeom>
          <a:noFill/>
          <a:ln>
            <a:noFill/>
          </a:ln>
        </p:spPr>
      </p:pic>
      <p:pic>
        <p:nvPicPr>
          <p:cNvPr id="675" name="Google Shape;675;p79"/>
          <p:cNvPicPr preferRelativeResize="0"/>
          <p:nvPr/>
        </p:nvPicPr>
        <p:blipFill rotWithShape="1">
          <a:blip r:embed="rId5">
            <a:alphaModFix/>
          </a:blip>
          <a:srcRect b="0" l="0" r="0" t="0"/>
          <a:stretch/>
        </p:blipFill>
        <p:spPr>
          <a:xfrm>
            <a:off x="9138874" y="4799361"/>
            <a:ext cx="2955542" cy="2029610"/>
          </a:xfrm>
          <a:prstGeom prst="rect">
            <a:avLst/>
          </a:prstGeom>
          <a:noFill/>
          <a:ln>
            <a:noFill/>
          </a:ln>
        </p:spPr>
      </p:pic>
      <p:pic>
        <p:nvPicPr>
          <p:cNvPr id="676" name="Google Shape;676;p79"/>
          <p:cNvPicPr preferRelativeResize="0"/>
          <p:nvPr/>
        </p:nvPicPr>
        <p:blipFill rotWithShape="1">
          <a:blip r:embed="rId6">
            <a:alphaModFix/>
          </a:blip>
          <a:srcRect b="0" l="0" r="0" t="0"/>
          <a:stretch/>
        </p:blipFill>
        <p:spPr>
          <a:xfrm>
            <a:off x="2375025" y="3436802"/>
            <a:ext cx="2123162" cy="3188009"/>
          </a:xfrm>
          <a:prstGeom prst="rect">
            <a:avLst/>
          </a:prstGeom>
          <a:noFill/>
          <a:ln>
            <a:noFill/>
          </a:ln>
        </p:spPr>
      </p:pic>
      <p:pic>
        <p:nvPicPr>
          <p:cNvPr id="677" name="Google Shape;677;p79"/>
          <p:cNvPicPr preferRelativeResize="0"/>
          <p:nvPr/>
        </p:nvPicPr>
        <p:blipFill rotWithShape="1">
          <a:blip r:embed="rId7">
            <a:alphaModFix/>
          </a:blip>
          <a:srcRect b="0" l="0" r="0" t="0"/>
          <a:stretch/>
        </p:blipFill>
        <p:spPr>
          <a:xfrm>
            <a:off x="5698587" y="891061"/>
            <a:ext cx="2356090" cy="2380569"/>
          </a:xfrm>
          <a:prstGeom prst="rect">
            <a:avLst/>
          </a:prstGeom>
          <a:noFill/>
          <a:ln>
            <a:noFill/>
          </a:ln>
        </p:spPr>
      </p:pic>
      <p:pic>
        <p:nvPicPr>
          <p:cNvPr id="678" name="Google Shape;678;p79"/>
          <p:cNvPicPr preferRelativeResize="0"/>
          <p:nvPr/>
        </p:nvPicPr>
        <p:blipFill rotWithShape="1">
          <a:blip r:embed="rId8">
            <a:alphaModFix/>
          </a:blip>
          <a:srcRect b="0" l="0" r="0" t="0"/>
          <a:stretch/>
        </p:blipFill>
        <p:spPr>
          <a:xfrm>
            <a:off x="44049" y="1364941"/>
            <a:ext cx="2210786" cy="2336603"/>
          </a:xfrm>
          <a:prstGeom prst="rect">
            <a:avLst/>
          </a:prstGeom>
          <a:noFill/>
          <a:ln>
            <a:noFill/>
          </a:ln>
        </p:spPr>
      </p:pic>
      <p:pic>
        <p:nvPicPr>
          <p:cNvPr id="679" name="Google Shape;679;p79"/>
          <p:cNvPicPr preferRelativeResize="0"/>
          <p:nvPr/>
        </p:nvPicPr>
        <p:blipFill rotWithShape="1">
          <a:blip r:embed="rId9">
            <a:alphaModFix/>
          </a:blip>
          <a:srcRect b="0" l="0" r="0" t="0"/>
          <a:stretch/>
        </p:blipFill>
        <p:spPr>
          <a:xfrm>
            <a:off x="4028272" y="5277122"/>
            <a:ext cx="2109051" cy="1512775"/>
          </a:xfrm>
          <a:prstGeom prst="rect">
            <a:avLst/>
          </a:prstGeom>
          <a:noFill/>
          <a:ln>
            <a:noFill/>
          </a:ln>
        </p:spPr>
      </p:pic>
      <p:pic>
        <p:nvPicPr>
          <p:cNvPr id="680" name="Google Shape;680;p79"/>
          <p:cNvPicPr preferRelativeResize="0"/>
          <p:nvPr/>
        </p:nvPicPr>
        <p:blipFill rotWithShape="1">
          <a:blip r:embed="rId10">
            <a:alphaModFix/>
          </a:blip>
          <a:srcRect b="0" l="0" r="0" t="0"/>
          <a:stretch/>
        </p:blipFill>
        <p:spPr>
          <a:xfrm>
            <a:off x="6177791" y="5059733"/>
            <a:ext cx="2658524" cy="1765427"/>
          </a:xfrm>
          <a:prstGeom prst="rect">
            <a:avLst/>
          </a:prstGeom>
          <a:noFill/>
          <a:ln>
            <a:noFill/>
          </a:ln>
        </p:spPr>
      </p:pic>
      <p:pic>
        <p:nvPicPr>
          <p:cNvPr id="681" name="Google Shape;681;p79"/>
          <p:cNvPicPr preferRelativeResize="0"/>
          <p:nvPr/>
        </p:nvPicPr>
        <p:blipFill rotWithShape="1">
          <a:blip r:embed="rId11">
            <a:alphaModFix/>
          </a:blip>
          <a:srcRect b="0" l="0" r="0" t="0"/>
          <a:stretch/>
        </p:blipFill>
        <p:spPr>
          <a:xfrm>
            <a:off x="4607671" y="3313724"/>
            <a:ext cx="2779852" cy="1834461"/>
          </a:xfrm>
          <a:prstGeom prst="rect">
            <a:avLst/>
          </a:prstGeom>
          <a:noFill/>
          <a:ln>
            <a:noFill/>
          </a:ln>
        </p:spPr>
      </p:pic>
      <p:pic>
        <p:nvPicPr>
          <p:cNvPr id="682" name="Google Shape;682;p79"/>
          <p:cNvPicPr preferRelativeResize="0"/>
          <p:nvPr/>
        </p:nvPicPr>
        <p:blipFill rotWithShape="1">
          <a:blip r:embed="rId12">
            <a:alphaModFix/>
          </a:blip>
          <a:srcRect b="0" l="0" r="0" t="0"/>
          <a:stretch/>
        </p:blipFill>
        <p:spPr>
          <a:xfrm>
            <a:off x="54570" y="4041230"/>
            <a:ext cx="2190148" cy="2605313"/>
          </a:xfrm>
          <a:prstGeom prst="rect">
            <a:avLst/>
          </a:prstGeom>
          <a:noFill/>
          <a:ln>
            <a:noFill/>
          </a:ln>
        </p:spPr>
      </p:pic>
      <p:pic>
        <p:nvPicPr>
          <p:cNvPr id="683" name="Google Shape;683;p79"/>
          <p:cNvPicPr preferRelativeResize="0"/>
          <p:nvPr/>
        </p:nvPicPr>
        <p:blipFill rotWithShape="1">
          <a:blip r:embed="rId13">
            <a:alphaModFix/>
          </a:blip>
          <a:srcRect b="0" l="0" r="23768" t="0"/>
          <a:stretch/>
        </p:blipFill>
        <p:spPr>
          <a:xfrm>
            <a:off x="9717703" y="874404"/>
            <a:ext cx="2376714" cy="2082799"/>
          </a:xfrm>
          <a:prstGeom prst="rect">
            <a:avLst/>
          </a:prstGeom>
          <a:noFill/>
          <a:ln>
            <a:noFill/>
          </a:ln>
        </p:spPr>
      </p:pic>
      <p:pic>
        <p:nvPicPr>
          <p:cNvPr id="684" name="Google Shape;684;p79"/>
          <p:cNvPicPr preferRelativeResize="0"/>
          <p:nvPr/>
        </p:nvPicPr>
        <p:blipFill rotWithShape="1">
          <a:blip r:embed="rId14">
            <a:alphaModFix/>
          </a:blip>
          <a:srcRect b="0" l="0" r="0" t="0"/>
          <a:stretch/>
        </p:blipFill>
        <p:spPr>
          <a:xfrm>
            <a:off x="8189216" y="995826"/>
            <a:ext cx="1492335" cy="1988456"/>
          </a:xfrm>
          <a:prstGeom prst="rect">
            <a:avLst/>
          </a:prstGeom>
          <a:noFill/>
          <a:ln>
            <a:noFill/>
          </a:ln>
        </p:spPr>
      </p:pic>
      <p:pic>
        <p:nvPicPr>
          <p:cNvPr id="685" name="Google Shape;685;p79"/>
          <p:cNvPicPr preferRelativeResize="0"/>
          <p:nvPr/>
        </p:nvPicPr>
        <p:blipFill rotWithShape="1">
          <a:blip r:embed="rId15">
            <a:alphaModFix/>
          </a:blip>
          <a:srcRect b="0" l="0" r="0" t="0"/>
          <a:stretch/>
        </p:blipFill>
        <p:spPr>
          <a:xfrm>
            <a:off x="9987097" y="3240131"/>
            <a:ext cx="2107320" cy="1386395"/>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0" name="Shape 690"/>
        <p:cNvGrpSpPr/>
        <p:nvPr/>
      </p:nvGrpSpPr>
      <p:grpSpPr>
        <a:xfrm>
          <a:off x="0" y="0"/>
          <a:ext cx="0" cy="0"/>
          <a:chOff x="0" y="0"/>
          <a:chExt cx="0" cy="0"/>
        </a:xfrm>
      </p:grpSpPr>
      <p:sp>
        <p:nvSpPr>
          <p:cNvPr id="691" name="Google Shape;691;p80"/>
          <p:cNvSpPr txBox="1"/>
          <p:nvPr/>
        </p:nvSpPr>
        <p:spPr>
          <a:xfrm>
            <a:off x="1597959" y="136468"/>
            <a:ext cx="8996100" cy="13257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rPr b="1" lang="en-US" sz="4400">
                <a:solidFill>
                  <a:srgbClr val="1C4587"/>
                </a:solidFill>
                <a:latin typeface="Calibri"/>
                <a:ea typeface="Calibri"/>
                <a:cs typeface="Calibri"/>
                <a:sym typeface="Calibri"/>
              </a:rPr>
              <a:t>Tips and Tricks: Ergonomics</a:t>
            </a:r>
            <a:endParaRPr b="1" sz="4400">
              <a:solidFill>
                <a:srgbClr val="1C4587"/>
              </a:solidFill>
              <a:latin typeface="Calibri"/>
              <a:ea typeface="Calibri"/>
              <a:cs typeface="Calibri"/>
              <a:sym typeface="Calibri"/>
            </a:endParaRPr>
          </a:p>
        </p:txBody>
      </p:sp>
      <p:sp>
        <p:nvSpPr>
          <p:cNvPr id="692" name="Google Shape;692;p80"/>
          <p:cNvSpPr/>
          <p:nvPr/>
        </p:nvSpPr>
        <p:spPr>
          <a:xfrm>
            <a:off x="1059429" y="6058615"/>
            <a:ext cx="5613000" cy="6462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Detailed workstation ideas:</a:t>
            </a:r>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https://ehs.unc.edu/workplace-safety/ergonomics/office/</a:t>
            </a:r>
            <a:endParaRPr/>
          </a:p>
        </p:txBody>
      </p:sp>
      <p:pic>
        <p:nvPicPr>
          <p:cNvPr id="693" name="Google Shape;693;p80"/>
          <p:cNvPicPr preferRelativeResize="0"/>
          <p:nvPr/>
        </p:nvPicPr>
        <p:blipFill rotWithShape="1">
          <a:blip r:embed="rId3">
            <a:alphaModFix/>
          </a:blip>
          <a:srcRect b="0" l="0" r="0" t="0"/>
          <a:stretch/>
        </p:blipFill>
        <p:spPr>
          <a:xfrm>
            <a:off x="490084" y="1039588"/>
            <a:ext cx="3060700" cy="3594100"/>
          </a:xfrm>
          <a:prstGeom prst="rect">
            <a:avLst/>
          </a:prstGeom>
          <a:noFill/>
          <a:ln>
            <a:noFill/>
          </a:ln>
        </p:spPr>
      </p:pic>
      <p:pic>
        <p:nvPicPr>
          <p:cNvPr id="694" name="Google Shape;694;p80"/>
          <p:cNvPicPr preferRelativeResize="0"/>
          <p:nvPr/>
        </p:nvPicPr>
        <p:blipFill rotWithShape="1">
          <a:blip r:embed="rId4">
            <a:alphaModFix/>
          </a:blip>
          <a:srcRect b="0" l="0" r="0" t="0"/>
          <a:stretch/>
        </p:blipFill>
        <p:spPr>
          <a:xfrm>
            <a:off x="3865903" y="1213759"/>
            <a:ext cx="3873500" cy="3454400"/>
          </a:xfrm>
          <a:prstGeom prst="rect">
            <a:avLst/>
          </a:prstGeom>
          <a:noFill/>
          <a:ln>
            <a:noFill/>
          </a:ln>
        </p:spPr>
      </p:pic>
      <p:sp>
        <p:nvSpPr>
          <p:cNvPr id="695" name="Google Shape;695;p80"/>
          <p:cNvSpPr txBox="1"/>
          <p:nvPr/>
        </p:nvSpPr>
        <p:spPr>
          <a:xfrm>
            <a:off x="8336416" y="1840134"/>
            <a:ext cx="3086400" cy="1754700"/>
          </a:xfrm>
          <a:prstGeom prst="rect">
            <a:avLst/>
          </a:prstGeom>
          <a:noFill/>
          <a:ln cap="flat" cmpd="sng" w="9525">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Also pay attention to:</a:t>
            </a:r>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-Mouse ergonomics</a:t>
            </a:r>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-Air temperature and flow</a:t>
            </a:r>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-Display brightness</a:t>
            </a:r>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-Keyboard position and design</a:t>
            </a:r>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-Doing stretches</a:t>
            </a:r>
            <a:endParaRPr sz="1800">
              <a:solidFill>
                <a:schemeClr val="dk1"/>
              </a:solidFill>
              <a:latin typeface="Calibri"/>
              <a:ea typeface="Calibri"/>
              <a:cs typeface="Calibri"/>
              <a:sym typeface="Calibri"/>
            </a:endParaRPr>
          </a:p>
        </p:txBody>
      </p:sp>
      <p:sp>
        <p:nvSpPr>
          <p:cNvPr id="696" name="Google Shape;696;p80"/>
          <p:cNvSpPr txBox="1"/>
          <p:nvPr>
            <p:ph idx="1" type="body"/>
          </p:nvPr>
        </p:nvSpPr>
        <p:spPr>
          <a:xfrm>
            <a:off x="275772" y="4998638"/>
            <a:ext cx="4339200" cy="455100"/>
          </a:xfrm>
          <a:prstGeom prst="rect">
            <a:avLst/>
          </a:prstGeom>
          <a:solidFill>
            <a:schemeClr val="lt1"/>
          </a:solidFill>
          <a:ln cap="flat" cmpd="sng" w="9525">
            <a:solidFill>
              <a:schemeClr val="accent1"/>
            </a:solidFill>
            <a:prstDash val="solid"/>
            <a:round/>
            <a:headEnd len="sm" w="sm" type="none"/>
            <a:tailEnd len="sm" w="sm" type="none"/>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dk1"/>
              </a:buClr>
              <a:buSzPts val="2800"/>
              <a:buNone/>
            </a:pPr>
            <a:r>
              <a:rPr b="1" lang="en-US"/>
              <a:t>What works for you?</a:t>
            </a:r>
            <a:endParaRPr b="1"/>
          </a:p>
          <a:p>
            <a:pPr indent="0" lvl="0" marL="0" rtl="0" algn="l">
              <a:lnSpc>
                <a:spcPct val="90000"/>
              </a:lnSpc>
              <a:spcBef>
                <a:spcPts val="1000"/>
              </a:spcBef>
              <a:spcAft>
                <a:spcPts val="0"/>
              </a:spcAft>
              <a:buClr>
                <a:schemeClr val="dk1"/>
              </a:buClr>
              <a:buSzPts val="2400"/>
              <a:buNone/>
            </a:pPr>
            <a:r>
              <a:t/>
            </a:r>
            <a:endParaRPr sz="2400"/>
          </a:p>
        </p:txBody>
      </p:sp>
      <p:pic>
        <p:nvPicPr>
          <p:cNvPr id="697" name="Google Shape;697;p80"/>
          <p:cNvPicPr preferRelativeResize="0"/>
          <p:nvPr/>
        </p:nvPicPr>
        <p:blipFill rotWithShape="1">
          <a:blip r:embed="rId5">
            <a:alphaModFix/>
          </a:blip>
          <a:srcRect b="25704" l="0" r="0" t="44692"/>
          <a:stretch/>
        </p:blipFill>
        <p:spPr>
          <a:xfrm>
            <a:off x="4774789" y="4062103"/>
            <a:ext cx="7174926" cy="2246297"/>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2" name="Shape 702"/>
        <p:cNvGrpSpPr/>
        <p:nvPr/>
      </p:nvGrpSpPr>
      <p:grpSpPr>
        <a:xfrm>
          <a:off x="0" y="0"/>
          <a:ext cx="0" cy="0"/>
          <a:chOff x="0" y="0"/>
          <a:chExt cx="0" cy="0"/>
        </a:xfrm>
      </p:grpSpPr>
      <p:sp>
        <p:nvSpPr>
          <p:cNvPr id="703" name="Google Shape;703;p81"/>
          <p:cNvSpPr txBox="1"/>
          <p:nvPr/>
        </p:nvSpPr>
        <p:spPr>
          <a:xfrm>
            <a:off x="1597959" y="136468"/>
            <a:ext cx="8996100" cy="13257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rPr b="1" lang="en-US" sz="4400">
                <a:solidFill>
                  <a:srgbClr val="1C4587"/>
                </a:solidFill>
                <a:latin typeface="Calibri"/>
                <a:ea typeface="Calibri"/>
                <a:cs typeface="Calibri"/>
                <a:sym typeface="Calibri"/>
              </a:rPr>
              <a:t>Benefits of Writing by Hand?</a:t>
            </a:r>
            <a:endParaRPr b="1" sz="4400">
              <a:solidFill>
                <a:srgbClr val="1C4587"/>
              </a:solidFill>
              <a:latin typeface="Calibri"/>
              <a:ea typeface="Calibri"/>
              <a:cs typeface="Calibri"/>
              <a:sym typeface="Calibri"/>
            </a:endParaRPr>
          </a:p>
        </p:txBody>
      </p:sp>
      <p:sp>
        <p:nvSpPr>
          <p:cNvPr id="704" name="Google Shape;704;p81"/>
          <p:cNvSpPr txBox="1"/>
          <p:nvPr/>
        </p:nvSpPr>
        <p:spPr>
          <a:xfrm>
            <a:off x="821248" y="1152900"/>
            <a:ext cx="10549500" cy="4771500"/>
          </a:xfrm>
          <a:prstGeom prst="rect">
            <a:avLst/>
          </a:prstGeom>
          <a:noFill/>
          <a:ln cap="flat" cmpd="sng" w="9525">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rtl="0" algn="l">
              <a:spcBef>
                <a:spcPts val="0"/>
              </a:spcBef>
              <a:spcAft>
                <a:spcPts val="0"/>
              </a:spcAft>
              <a:buClr>
                <a:schemeClr val="dk1"/>
              </a:buClr>
              <a:buFont typeface="Arial"/>
              <a:buNone/>
            </a:pPr>
            <a:r>
              <a:rPr i="1" lang="en-US" sz="1600">
                <a:solidFill>
                  <a:schemeClr val="dk1"/>
                </a:solidFill>
                <a:latin typeface="Calibri"/>
                <a:ea typeface="Calibri"/>
                <a:cs typeface="Calibri"/>
                <a:sym typeface="Calibri"/>
              </a:rPr>
              <a:t>This</a:t>
            </a:r>
            <a:r>
              <a:rPr i="1" lang="en-US" sz="1600">
                <a:solidFill>
                  <a:schemeClr val="dk1"/>
                </a:solidFill>
                <a:latin typeface="Calibri"/>
                <a:ea typeface="Calibri"/>
                <a:cs typeface="Calibri"/>
                <a:sym typeface="Calibri"/>
              </a:rPr>
              <a:t> topic came up in the discussion with the Winter 2022 PTA group. We did a little research on any known benefits of writing by hand (using "old school" methods for note-taking or ). Most sample sizes are relatively small, but patterns show up in the research across nations and years. This is also relevant for conversations about whether children should be learning cursive. A question to consider is, "Might there be other benefits outside of the handwriting itself from "learning to write?"</a:t>
            </a:r>
            <a:endParaRPr i="1" sz="16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Mueller, Pam A. and Oppenheimer, Daniel M. "The Pen Is Mightier Than the Keyboard: Advantages of Longhand Over Laptop Note Taking." </a:t>
            </a:r>
            <a:r>
              <a:rPr i="1" lang="en-US" sz="1800">
                <a:solidFill>
                  <a:schemeClr val="dk1"/>
                </a:solidFill>
                <a:latin typeface="Calibri"/>
                <a:ea typeface="Calibri"/>
                <a:cs typeface="Calibri"/>
                <a:sym typeface="Calibri"/>
              </a:rPr>
              <a:t>Psychological Science</a:t>
            </a:r>
            <a:r>
              <a:rPr lang="en-US" sz="1800">
                <a:solidFill>
                  <a:schemeClr val="dk1"/>
                </a:solidFill>
                <a:latin typeface="Calibri"/>
                <a:ea typeface="Calibri"/>
                <a:cs typeface="Calibri"/>
                <a:sym typeface="Calibri"/>
              </a:rPr>
              <a:t> (2014) Vol. 25(6), 1159–1168. </a:t>
            </a:r>
            <a:r>
              <a:rPr lang="en-US" sz="1800" u="sng">
                <a:solidFill>
                  <a:schemeClr val="hlink"/>
                </a:solidFill>
                <a:latin typeface="Calibri"/>
                <a:ea typeface="Calibri"/>
                <a:cs typeface="Calibri"/>
                <a:sym typeface="Calibri"/>
                <a:hlinkClick r:id="rId3"/>
              </a:rPr>
              <a:t>https://linguistics.ucla.edu/people/hayes/Teaching/papers/MuellerAndOppenheimer2014OnTakingNotesByHand.pdf</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"[T]</a:t>
            </a:r>
            <a:r>
              <a:rPr lang="en-US" sz="1800">
                <a:solidFill>
                  <a:srgbClr val="212121"/>
                </a:solidFill>
                <a:highlight>
                  <a:srgbClr val="FFFFFF"/>
                </a:highlight>
                <a:latin typeface="Roboto"/>
                <a:ea typeface="Roboto"/>
                <a:cs typeface="Roboto"/>
                <a:sym typeface="Roboto"/>
              </a:rPr>
              <a:t>he mastery of handwriting is based on the involvement of a network of brain structures whose involvement and inter-connection are specific to writing alphabet characters. This network is built upon the joint learning of writing and reading and depends on the level of expertise of the writer." </a:t>
            </a:r>
            <a:endParaRPr sz="1800">
              <a:solidFill>
                <a:srgbClr val="212121"/>
              </a:solidFill>
              <a:highlight>
                <a:srgbClr val="FFFFFF"/>
              </a:highlight>
              <a:latin typeface="Roboto"/>
              <a:ea typeface="Roboto"/>
              <a:cs typeface="Roboto"/>
              <a:sym typeface="Roboto"/>
            </a:endParaRPr>
          </a:p>
          <a:p>
            <a:pPr indent="0" lvl="0" marL="0" marR="0" rtl="0" algn="l">
              <a:spcBef>
                <a:spcPts val="0"/>
              </a:spcBef>
              <a:spcAft>
                <a:spcPts val="0"/>
              </a:spcAft>
              <a:buNone/>
            </a:pPr>
            <a:r>
              <a:rPr lang="en-US" sz="1800" u="sng">
                <a:solidFill>
                  <a:schemeClr val="hlink"/>
                </a:solidFill>
                <a:highlight>
                  <a:srgbClr val="FFFFFF"/>
                </a:highlight>
                <a:latin typeface="Roboto"/>
                <a:ea typeface="Roboto"/>
                <a:cs typeface="Roboto"/>
                <a:sym typeface="Roboto"/>
                <a:hlinkClick r:id="rId4"/>
              </a:rPr>
              <a:t>https://pubmed.ncbi.nlm.nih.gov/28190914/</a:t>
            </a:r>
            <a:r>
              <a:rPr lang="en-US" sz="1800">
                <a:solidFill>
                  <a:srgbClr val="212121"/>
                </a:solidFill>
                <a:highlight>
                  <a:srgbClr val="FFFFFF"/>
                </a:highlight>
                <a:latin typeface="Roboto"/>
                <a:ea typeface="Roboto"/>
                <a:cs typeface="Roboto"/>
                <a:sym typeface="Roboto"/>
              </a:rPr>
              <a:t> - "Neuroanatomy of Handwriting and Related Reading and Writing Skills in Adults and Children with and without Learning Disabilities: French-American Connections." </a:t>
            </a:r>
            <a:r>
              <a:rPr i="1" lang="en-US" sz="1800">
                <a:solidFill>
                  <a:srgbClr val="212121"/>
                </a:solidFill>
                <a:highlight>
                  <a:srgbClr val="FFFFFF"/>
                </a:highlight>
                <a:latin typeface="Roboto"/>
                <a:ea typeface="Roboto"/>
                <a:cs typeface="Roboto"/>
                <a:sym typeface="Roboto"/>
              </a:rPr>
              <a:t>Pratiques</a:t>
            </a:r>
            <a:r>
              <a:rPr lang="en-US" sz="1800">
                <a:solidFill>
                  <a:srgbClr val="212121"/>
                </a:solidFill>
                <a:highlight>
                  <a:srgbClr val="FFFFFF"/>
                </a:highlight>
                <a:latin typeface="Roboto"/>
                <a:ea typeface="Roboto"/>
                <a:cs typeface="Roboto"/>
                <a:sym typeface="Roboto"/>
              </a:rPr>
              <a:t>. 2016 Dec;171-172:3175. doi: 10.4000/pratiques.3175. Epub 2017 Feb 7.</a:t>
            </a:r>
            <a:endParaRPr sz="1800">
              <a:solidFill>
                <a:srgbClr val="212121"/>
              </a:solidFill>
              <a:highlight>
                <a:srgbClr val="FFFFFF"/>
              </a:highlight>
              <a:latin typeface="Roboto"/>
              <a:ea typeface="Roboto"/>
              <a:cs typeface="Roboto"/>
              <a:sym typeface="Roboto"/>
            </a:endParaRPr>
          </a:p>
          <a:p>
            <a:pPr indent="0" lvl="0" marL="0" marR="0" rtl="0" algn="l">
              <a:spcBef>
                <a:spcPts val="0"/>
              </a:spcBef>
              <a:spcAft>
                <a:spcPts val="0"/>
              </a:spcAft>
              <a:buNone/>
            </a:pPr>
            <a:r>
              <a:t/>
            </a:r>
            <a:endParaRPr sz="1200">
              <a:solidFill>
                <a:srgbClr val="212121"/>
              </a:solidFill>
              <a:highlight>
                <a:srgbClr val="FFFFFF"/>
              </a:highlight>
              <a:latin typeface="Roboto"/>
              <a:ea typeface="Roboto"/>
              <a:cs typeface="Roboto"/>
              <a:sym typeface="Roboto"/>
            </a:endParaRPr>
          </a:p>
          <a:p>
            <a:pPr indent="0" lvl="0" marL="0" marR="0" rtl="0" algn="l">
              <a:spcBef>
                <a:spcPts val="0"/>
              </a:spcBef>
              <a:spcAft>
                <a:spcPts val="0"/>
              </a:spcAft>
              <a:buNone/>
            </a:pPr>
            <a:r>
              <a:t/>
            </a:r>
            <a:endParaRPr sz="1200">
              <a:solidFill>
                <a:srgbClr val="212121"/>
              </a:solidFill>
              <a:highlight>
                <a:srgbClr val="FFFFFF"/>
              </a:highlight>
              <a:latin typeface="Roboto"/>
              <a:ea typeface="Roboto"/>
              <a:cs typeface="Roboto"/>
              <a:sym typeface="Roboto"/>
            </a:endParaRPr>
          </a:p>
        </p:txBody>
      </p:sp>
      <p:pic>
        <p:nvPicPr>
          <p:cNvPr id="705" name="Google Shape;705;p81"/>
          <p:cNvPicPr preferRelativeResize="0"/>
          <p:nvPr/>
        </p:nvPicPr>
        <p:blipFill rotWithShape="1">
          <a:blip r:embed="rId5">
            <a:alphaModFix/>
          </a:blip>
          <a:srcRect b="0" l="0" r="0" t="0"/>
          <a:stretch/>
        </p:blipFill>
        <p:spPr>
          <a:xfrm>
            <a:off x="10036450" y="44828"/>
            <a:ext cx="1437824" cy="1108074"/>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0" name="Shape 710"/>
        <p:cNvGrpSpPr/>
        <p:nvPr/>
      </p:nvGrpSpPr>
      <p:grpSpPr>
        <a:xfrm>
          <a:off x="0" y="0"/>
          <a:ext cx="0" cy="0"/>
          <a:chOff x="0" y="0"/>
          <a:chExt cx="0" cy="0"/>
        </a:xfrm>
      </p:grpSpPr>
      <p:sp>
        <p:nvSpPr>
          <p:cNvPr id="711" name="Google Shape;711;p82"/>
          <p:cNvSpPr txBox="1"/>
          <p:nvPr/>
        </p:nvSpPr>
        <p:spPr>
          <a:xfrm>
            <a:off x="1597959" y="60268"/>
            <a:ext cx="8996100" cy="13257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rPr b="1" lang="en-US" sz="4400">
                <a:solidFill>
                  <a:srgbClr val="1C4587"/>
                </a:solidFill>
                <a:latin typeface="Calibri"/>
                <a:ea typeface="Calibri"/>
                <a:cs typeface="Calibri"/>
                <a:sym typeface="Calibri"/>
              </a:rPr>
              <a:t>Benefits of Writing by Hand?</a:t>
            </a:r>
            <a:endParaRPr b="1" sz="4400">
              <a:solidFill>
                <a:srgbClr val="1C4587"/>
              </a:solidFill>
              <a:latin typeface="Calibri"/>
              <a:ea typeface="Calibri"/>
              <a:cs typeface="Calibri"/>
              <a:sym typeface="Calibri"/>
            </a:endParaRPr>
          </a:p>
        </p:txBody>
      </p:sp>
      <p:sp>
        <p:nvSpPr>
          <p:cNvPr id="712" name="Google Shape;712;p82"/>
          <p:cNvSpPr txBox="1"/>
          <p:nvPr/>
        </p:nvSpPr>
        <p:spPr>
          <a:xfrm>
            <a:off x="821248" y="1152900"/>
            <a:ext cx="10549500" cy="5510400"/>
          </a:xfrm>
          <a:prstGeom prst="rect">
            <a:avLst/>
          </a:prstGeom>
          <a:noFill/>
          <a:ln cap="flat" cmpd="sng" w="9525">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rtl="0" algn="l">
              <a:spcBef>
                <a:spcPts val="0"/>
              </a:spcBef>
              <a:spcAft>
                <a:spcPts val="0"/>
              </a:spcAft>
              <a:buClr>
                <a:schemeClr val="dk1"/>
              </a:buClr>
              <a:buFont typeface="Arial"/>
              <a:buNone/>
            </a:pPr>
            <a:r>
              <a:rPr i="1" lang="en-US" sz="1600">
                <a:solidFill>
                  <a:schemeClr val="dk1"/>
                </a:solidFill>
                <a:latin typeface="Calibri"/>
                <a:ea typeface="Calibri"/>
                <a:cs typeface="Calibri"/>
                <a:sym typeface="Calibri"/>
              </a:rPr>
              <a:t>This topic came up in the discussion with the Winter 2022 PTA group. We did a little research on any known benefits of writing by hand (using "old school" methods for note-taking or ). Most sample sizes are relatively small, but patterns show up in the research across nations and years. This is also relevant for conversations about whether children should be learning cursive. A question to consider is, "Might there be other benefits outside of the handwriting itself from "learning to write?"</a:t>
            </a:r>
            <a:endParaRPr i="1" sz="16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rtl="0" algn="l">
              <a:spcBef>
                <a:spcPts val="0"/>
              </a:spcBef>
              <a:spcAft>
                <a:spcPts val="0"/>
              </a:spcAft>
              <a:buClr>
                <a:schemeClr val="dk1"/>
              </a:buClr>
              <a:buFont typeface="Arial"/>
              <a:buNone/>
            </a:pPr>
            <a:r>
              <a:rPr lang="en-US" sz="1800">
                <a:solidFill>
                  <a:schemeClr val="dk1"/>
                </a:solidFill>
                <a:latin typeface="Calibri"/>
                <a:ea typeface="Calibri"/>
                <a:cs typeface="Calibri"/>
                <a:sym typeface="Calibri"/>
              </a:rPr>
              <a:t>Research done in Tokyo: </a:t>
            </a:r>
            <a:r>
              <a:rPr lang="en-US" sz="1800" u="sng">
                <a:solidFill>
                  <a:schemeClr val="hlink"/>
                </a:solidFill>
                <a:latin typeface="Calibri"/>
                <a:ea typeface="Calibri"/>
                <a:cs typeface="Calibri"/>
                <a:sym typeface="Calibri"/>
                <a:hlinkClick r:id="rId3"/>
              </a:rPr>
              <a:t>https://www.frontiersin.org/articles/10.3389/fnbeh.2021.634158/full</a:t>
            </a:r>
            <a:r>
              <a:rPr lang="en-US" sz="1800">
                <a:solidFill>
                  <a:schemeClr val="dk1"/>
                </a:solidFill>
                <a:latin typeface="Calibri"/>
                <a:ea typeface="Calibri"/>
                <a:cs typeface="Calibri"/>
                <a:sym typeface="Calibri"/>
              </a:rPr>
              <a:t> "Paper Notebooks vs. Mobile Devices: Brain Activation Differences During Memory Retrieval." </a:t>
            </a:r>
            <a:r>
              <a:rPr i="1" lang="en-US" sz="1800">
                <a:solidFill>
                  <a:schemeClr val="dk1"/>
                </a:solidFill>
                <a:latin typeface="Calibri"/>
                <a:ea typeface="Calibri"/>
                <a:cs typeface="Calibri"/>
                <a:sym typeface="Calibri"/>
              </a:rPr>
              <a:t>Frontiers in Behavioral Neuroscience. </a:t>
            </a:r>
            <a:r>
              <a:rPr lang="en-US" sz="1800">
                <a:solidFill>
                  <a:schemeClr val="dk1"/>
                </a:solidFill>
                <a:latin typeface="Calibri"/>
                <a:ea typeface="Calibri"/>
                <a:cs typeface="Calibri"/>
                <a:sym typeface="Calibri"/>
              </a:rPr>
              <a:t>(2021) Vol. 15</a:t>
            </a:r>
            <a:r>
              <a:rPr i="1" lang="en-US" sz="1800">
                <a:solidFill>
                  <a:schemeClr val="dk1"/>
                </a:solidFill>
                <a:latin typeface="Calibri"/>
                <a:ea typeface="Calibri"/>
                <a:cs typeface="Calibri"/>
                <a:sym typeface="Calibri"/>
              </a:rPr>
              <a:t>, </a:t>
            </a:r>
            <a:r>
              <a:rPr lang="en-US" sz="1800">
                <a:solidFill>
                  <a:schemeClr val="dk1"/>
                </a:solidFill>
                <a:latin typeface="Calibri"/>
                <a:ea typeface="Calibri"/>
                <a:cs typeface="Calibri"/>
                <a:sym typeface="Calibri"/>
              </a:rPr>
              <a:t>DOI=10.3389/fnbeh.2021.634158   </a:t>
            </a:r>
            <a:r>
              <a:rPr i="1" lang="en-US" sz="1800">
                <a:solidFill>
                  <a:schemeClr val="dk1"/>
                </a:solidFill>
                <a:latin typeface="Calibri"/>
                <a:ea typeface="Calibri"/>
                <a:cs typeface="Calibri"/>
                <a:sym typeface="Calibri"/>
              </a:rPr>
              <a:t>    </a:t>
            </a:r>
            <a:endParaRPr sz="1800">
              <a:solidFill>
                <a:schemeClr val="dk1"/>
              </a:solidFill>
              <a:latin typeface="Calibri"/>
              <a:ea typeface="Calibri"/>
              <a:cs typeface="Calibri"/>
              <a:sym typeface="Calibri"/>
            </a:endParaRPr>
          </a:p>
          <a:p>
            <a:pPr indent="0" lvl="0" marL="0" rtl="0" algn="l">
              <a:spcBef>
                <a:spcPts val="0"/>
              </a:spcBef>
              <a:spcAft>
                <a:spcPts val="0"/>
              </a:spcAft>
              <a:buClr>
                <a:schemeClr val="dk1"/>
              </a:buClr>
              <a:buFont typeface="Arial"/>
              <a:buNone/>
            </a:pPr>
            <a:r>
              <a:rPr lang="en-US" sz="1800">
                <a:solidFill>
                  <a:schemeClr val="dk1"/>
                </a:solidFill>
                <a:latin typeface="Calibri"/>
                <a:ea typeface="Calibri"/>
                <a:cs typeface="Calibri"/>
                <a:sym typeface="Calibri"/>
              </a:rPr>
              <a:t>	  </a:t>
            </a:r>
            <a:endParaRPr sz="1800">
              <a:solidFill>
                <a:schemeClr val="dk1"/>
              </a:solidFill>
              <a:latin typeface="Calibri"/>
              <a:ea typeface="Calibri"/>
              <a:cs typeface="Calibri"/>
              <a:sym typeface="Calibri"/>
            </a:endParaRPr>
          </a:p>
          <a:p>
            <a:pPr indent="0" lvl="0" marL="0" rtl="0" algn="l">
              <a:spcBef>
                <a:spcPts val="0"/>
              </a:spcBef>
              <a:spcAft>
                <a:spcPts val="0"/>
              </a:spcAft>
              <a:buClr>
                <a:schemeClr val="dk1"/>
              </a:buClr>
              <a:buFont typeface="Arial"/>
              <a:buNone/>
            </a:pPr>
            <a:r>
              <a:rPr lang="en-US" sz="1800">
                <a:solidFill>
                  <a:schemeClr val="dk1"/>
                </a:solidFill>
                <a:latin typeface="Calibri"/>
                <a:ea typeface="Calibri"/>
                <a:cs typeface="Calibri"/>
                <a:sym typeface="Calibri"/>
              </a:rPr>
              <a:t>An article exploring the research:</a:t>
            </a:r>
            <a:endParaRPr sz="1800">
              <a:solidFill>
                <a:schemeClr val="dk1"/>
              </a:solidFill>
              <a:latin typeface="Calibri"/>
              <a:ea typeface="Calibri"/>
              <a:cs typeface="Calibri"/>
              <a:sym typeface="Calibri"/>
            </a:endParaRPr>
          </a:p>
          <a:p>
            <a:pPr indent="0" lvl="0" marL="0" rtl="0" algn="l">
              <a:spcBef>
                <a:spcPts val="0"/>
              </a:spcBef>
              <a:spcAft>
                <a:spcPts val="0"/>
              </a:spcAft>
              <a:buClr>
                <a:schemeClr val="dk1"/>
              </a:buClr>
              <a:buFont typeface="Arial"/>
              <a:buNone/>
            </a:pPr>
            <a:r>
              <a:rPr lang="en-US" sz="1800" u="sng">
                <a:solidFill>
                  <a:schemeClr val="hlink"/>
                </a:solidFill>
                <a:latin typeface="Calibri"/>
                <a:ea typeface="Calibri"/>
                <a:cs typeface="Calibri"/>
                <a:sym typeface="Calibri"/>
                <a:hlinkClick r:id="rId4"/>
              </a:rPr>
              <a:t>https://www.u-tokyo.ac.jp/focus/en/press/z0508_00168.html</a:t>
            </a:r>
            <a:r>
              <a:rPr lang="en-US" sz="1800">
                <a:solidFill>
                  <a:schemeClr val="dk1"/>
                </a:solidFill>
                <a:latin typeface="Calibri"/>
                <a:ea typeface="Calibri"/>
                <a:cs typeface="Calibri"/>
                <a:sym typeface="Calibri"/>
              </a:rPr>
              <a:t> – this article summarizes the researcher's perspective, including noting even the difference of writing by hand on an e-ink device vs. writing by hand on paper. "[P]aper notebooks contain more complex spatial information than digital paper. Physical paper allows for tangible permanence, irregular strokes, and uneven shape, like folded corners. In contrast, digital paper is uniform, has no fixed position when scrolling, and disappears when you close the app." (Michelle here: I'm experimenting with e-ink so this was interesting for me to consider.)</a:t>
            </a:r>
            <a:endParaRPr sz="1800">
              <a:solidFill>
                <a:schemeClr val="dk1"/>
              </a:solidFill>
              <a:latin typeface="Calibri"/>
              <a:ea typeface="Calibri"/>
              <a:cs typeface="Calibri"/>
              <a:sym typeface="Calibri"/>
            </a:endParaRPr>
          </a:p>
          <a:p>
            <a:pPr indent="0" lvl="0" marL="0" rtl="0" algn="l">
              <a:spcBef>
                <a:spcPts val="0"/>
              </a:spcBef>
              <a:spcAft>
                <a:spcPts val="0"/>
              </a:spcAft>
              <a:buNone/>
            </a:pPr>
            <a:r>
              <a:rPr lang="en-US" sz="1800">
                <a:solidFill>
                  <a:schemeClr val="dk1"/>
                </a:solidFill>
                <a:latin typeface="Calibri"/>
                <a:ea typeface="Calibri"/>
                <a:cs typeface="Calibri"/>
                <a:sym typeface="Calibri"/>
              </a:rPr>
              <a:t>Note: The research from Tokyo also looks at digital vs. paper calendaring. Here's another article summarizing the research. https://www.psychologytoday.com/us/blog/the-athletes-way/202103/4-reasons-writing-things-down-paper-still-reigns-supreme</a:t>
            </a:r>
            <a:endParaRPr sz="1200">
              <a:solidFill>
                <a:srgbClr val="212121"/>
              </a:solidFill>
              <a:highlight>
                <a:srgbClr val="FFFFFF"/>
              </a:highlight>
              <a:latin typeface="Roboto"/>
              <a:ea typeface="Roboto"/>
              <a:cs typeface="Roboto"/>
              <a:sym typeface="Roboto"/>
            </a:endParaRPr>
          </a:p>
        </p:txBody>
      </p:sp>
      <p:pic>
        <p:nvPicPr>
          <p:cNvPr id="713" name="Google Shape;713;p82"/>
          <p:cNvPicPr preferRelativeResize="0"/>
          <p:nvPr/>
        </p:nvPicPr>
        <p:blipFill rotWithShape="1">
          <a:blip r:embed="rId5">
            <a:alphaModFix/>
          </a:blip>
          <a:srcRect b="0" l="0" r="0" t="0"/>
          <a:stretch/>
        </p:blipFill>
        <p:spPr>
          <a:xfrm>
            <a:off x="10036450" y="44828"/>
            <a:ext cx="1437824" cy="1108074"/>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 name="Shape 182"/>
        <p:cNvGrpSpPr/>
        <p:nvPr/>
      </p:nvGrpSpPr>
      <p:grpSpPr>
        <a:xfrm>
          <a:off x="0" y="0"/>
          <a:ext cx="0" cy="0"/>
          <a:chOff x="0" y="0"/>
          <a:chExt cx="0" cy="0"/>
        </a:xfrm>
      </p:grpSpPr>
      <p:sp>
        <p:nvSpPr>
          <p:cNvPr id="183" name="Google Shape;183;p29"/>
          <p:cNvSpPr txBox="1"/>
          <p:nvPr/>
        </p:nvSpPr>
        <p:spPr>
          <a:xfrm>
            <a:off x="98854" y="118384"/>
            <a:ext cx="11825400" cy="9027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rPr b="1" lang="en-US" sz="4400">
                <a:solidFill>
                  <a:srgbClr val="1C4587"/>
                </a:solidFill>
                <a:latin typeface="Calibri"/>
                <a:ea typeface="Calibri"/>
                <a:cs typeface="Calibri"/>
                <a:sym typeface="Calibri"/>
              </a:rPr>
              <a:t>Introspection: Self-assessment</a:t>
            </a:r>
            <a:endParaRPr>
              <a:solidFill>
                <a:srgbClr val="1C4587"/>
              </a:solidFill>
            </a:endParaRPr>
          </a:p>
        </p:txBody>
      </p:sp>
      <p:sp>
        <p:nvSpPr>
          <p:cNvPr id="184" name="Google Shape;184;p29"/>
          <p:cNvSpPr/>
          <p:nvPr/>
        </p:nvSpPr>
        <p:spPr>
          <a:xfrm>
            <a:off x="3199974" y="6488668"/>
            <a:ext cx="5561100" cy="369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https://survey.alchemer.com/s3/5504604/b153c792d361</a:t>
            </a:r>
            <a:endParaRPr/>
          </a:p>
        </p:txBody>
      </p:sp>
      <p:pic>
        <p:nvPicPr>
          <p:cNvPr id="185" name="Google Shape;185;p29"/>
          <p:cNvPicPr preferRelativeResize="0"/>
          <p:nvPr/>
        </p:nvPicPr>
        <p:blipFill rotWithShape="1">
          <a:blip r:embed="rId3">
            <a:alphaModFix/>
          </a:blip>
          <a:srcRect b="0" l="0" r="0" t="0"/>
          <a:stretch/>
        </p:blipFill>
        <p:spPr>
          <a:xfrm>
            <a:off x="0" y="1310475"/>
            <a:ext cx="12191999" cy="4754621"/>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8" name="Shape 718"/>
        <p:cNvGrpSpPr/>
        <p:nvPr/>
      </p:nvGrpSpPr>
      <p:grpSpPr>
        <a:xfrm>
          <a:off x="0" y="0"/>
          <a:ext cx="0" cy="0"/>
          <a:chOff x="0" y="0"/>
          <a:chExt cx="0" cy="0"/>
        </a:xfrm>
      </p:grpSpPr>
      <p:sp>
        <p:nvSpPr>
          <p:cNvPr id="719" name="Google Shape;719;p83"/>
          <p:cNvSpPr txBox="1"/>
          <p:nvPr/>
        </p:nvSpPr>
        <p:spPr>
          <a:xfrm>
            <a:off x="1597959" y="136468"/>
            <a:ext cx="8996100" cy="13257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rPr b="1" lang="en-US" sz="4400">
                <a:solidFill>
                  <a:srgbClr val="1C4587"/>
                </a:solidFill>
                <a:latin typeface="Calibri"/>
                <a:ea typeface="Calibri"/>
                <a:cs typeface="Calibri"/>
                <a:sym typeface="Calibri"/>
              </a:rPr>
              <a:t>Benefits of Writing by Hand?</a:t>
            </a:r>
            <a:endParaRPr b="1" sz="4400">
              <a:solidFill>
                <a:srgbClr val="1C4587"/>
              </a:solidFill>
              <a:latin typeface="Calibri"/>
              <a:ea typeface="Calibri"/>
              <a:cs typeface="Calibri"/>
              <a:sym typeface="Calibri"/>
            </a:endParaRPr>
          </a:p>
        </p:txBody>
      </p:sp>
      <p:sp>
        <p:nvSpPr>
          <p:cNvPr id="720" name="Google Shape;720;p83"/>
          <p:cNvSpPr txBox="1"/>
          <p:nvPr/>
        </p:nvSpPr>
        <p:spPr>
          <a:xfrm>
            <a:off x="821248" y="1152900"/>
            <a:ext cx="10549500" cy="5233500"/>
          </a:xfrm>
          <a:prstGeom prst="rect">
            <a:avLst/>
          </a:prstGeom>
          <a:noFill/>
          <a:ln cap="flat" cmpd="sng" w="9525">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rtl="0" algn="l">
              <a:spcBef>
                <a:spcPts val="0"/>
              </a:spcBef>
              <a:spcAft>
                <a:spcPts val="0"/>
              </a:spcAft>
              <a:buClr>
                <a:schemeClr val="dk1"/>
              </a:buClr>
              <a:buFont typeface="Arial"/>
              <a:buNone/>
            </a:pPr>
            <a:r>
              <a:rPr i="1" lang="en-US" sz="1600">
                <a:solidFill>
                  <a:schemeClr val="dk1"/>
                </a:solidFill>
                <a:latin typeface="Calibri"/>
                <a:ea typeface="Calibri"/>
                <a:cs typeface="Calibri"/>
                <a:sym typeface="Calibri"/>
              </a:rPr>
              <a:t>This topic came up in the discussion with the Winter 2022 PTA group. We did a little research on any known benefits of writing by hand (using "old school" methods for note-taking or ). Most sample sizes are relatively small, but patterns show up in the research across nations and years. This is also relevant for conversations about whether children should be learning cursive. A question to consider is, "Might there be other benefits outside of the handwriting itself from "learning to write?"</a:t>
            </a:r>
            <a:endParaRPr i="1" sz="16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rtl="0" algn="l">
              <a:spcBef>
                <a:spcPts val="0"/>
              </a:spcBef>
              <a:spcAft>
                <a:spcPts val="0"/>
              </a:spcAft>
              <a:buClr>
                <a:schemeClr val="dk1"/>
              </a:buClr>
              <a:buFont typeface="Arial"/>
              <a:buNone/>
            </a:pPr>
            <a:r>
              <a:rPr lang="en-US" sz="1800">
                <a:solidFill>
                  <a:srgbClr val="212121"/>
                </a:solidFill>
                <a:highlight>
                  <a:srgbClr val="FFFFFF"/>
                </a:highlight>
                <a:latin typeface="Calibri"/>
                <a:ea typeface="Calibri"/>
                <a:cs typeface="Calibri"/>
                <a:sym typeface="Calibri"/>
              </a:rPr>
              <a:t>E.O. Askvik et al. The importance of cursive handwriting over typewriting for learning in the classroom: a high-density EEG study of 12-year-old children and young adults. </a:t>
            </a:r>
            <a:r>
              <a:rPr i="1" lang="en-US" sz="1800">
                <a:solidFill>
                  <a:srgbClr val="212121"/>
                </a:solidFill>
                <a:highlight>
                  <a:srgbClr val="FFFFFF"/>
                </a:highlight>
                <a:latin typeface="Calibri"/>
                <a:ea typeface="Calibri"/>
                <a:cs typeface="Calibri"/>
                <a:sym typeface="Calibri"/>
              </a:rPr>
              <a:t>Frontiers in Psychology.</a:t>
            </a:r>
            <a:r>
              <a:rPr lang="en-US" sz="1800">
                <a:solidFill>
                  <a:srgbClr val="212121"/>
                </a:solidFill>
                <a:highlight>
                  <a:srgbClr val="FFFFFF"/>
                </a:highlight>
                <a:latin typeface="Calibri"/>
                <a:ea typeface="Calibri"/>
                <a:cs typeface="Calibri"/>
                <a:sym typeface="Calibri"/>
              </a:rPr>
              <a:t> July 28, 2020. doi: 10.3389/fpsyg.2020.01810.</a:t>
            </a:r>
            <a:endParaRPr sz="1800">
              <a:solidFill>
                <a:srgbClr val="212121"/>
              </a:solidFill>
              <a:highlight>
                <a:srgbClr val="FFFFFF"/>
              </a:highlight>
              <a:latin typeface="Calibri"/>
              <a:ea typeface="Calibri"/>
              <a:cs typeface="Calibri"/>
              <a:sym typeface="Calibri"/>
            </a:endParaRPr>
          </a:p>
          <a:p>
            <a:pPr indent="0" lvl="0" marL="0" rtl="0" algn="l">
              <a:spcBef>
                <a:spcPts val="0"/>
              </a:spcBef>
              <a:spcAft>
                <a:spcPts val="0"/>
              </a:spcAft>
              <a:buClr>
                <a:schemeClr val="dk1"/>
              </a:buClr>
              <a:buFont typeface="Arial"/>
              <a:buNone/>
            </a:pPr>
            <a:r>
              <a:t/>
            </a:r>
            <a:endParaRPr sz="1200">
              <a:solidFill>
                <a:srgbClr val="212121"/>
              </a:solidFill>
              <a:highlight>
                <a:srgbClr val="FFFFFF"/>
              </a:highlight>
              <a:latin typeface="Calibri"/>
              <a:ea typeface="Calibri"/>
              <a:cs typeface="Calibri"/>
              <a:sym typeface="Calibri"/>
            </a:endParaRPr>
          </a:p>
          <a:p>
            <a:pPr indent="-304800" lvl="0" marL="457200" rtl="0" algn="l">
              <a:spcBef>
                <a:spcPts val="0"/>
              </a:spcBef>
              <a:spcAft>
                <a:spcPts val="0"/>
              </a:spcAft>
              <a:buSzPts val="1200"/>
              <a:buFont typeface="Calibri"/>
              <a:buChar char="●"/>
            </a:pPr>
            <a:r>
              <a:rPr lang="en-US" sz="1200">
                <a:solidFill>
                  <a:srgbClr val="212121"/>
                </a:solidFill>
                <a:highlight>
                  <a:srgbClr val="FFFFFF"/>
                </a:highlight>
                <a:latin typeface="Calibri"/>
                <a:ea typeface="Calibri"/>
                <a:cs typeface="Calibri"/>
                <a:sym typeface="Calibri"/>
              </a:rPr>
              <a:t>Someone's summary of this researcher's views: "writing gives you brain “hooks” to hang information on, similar to marking pages in books. Add to this the importance of fine motor skills: a keystroke is repetitive and uncreative, whereas you’re constantly challenging your motor skills when writing." </a:t>
            </a:r>
            <a:r>
              <a:rPr lang="en-US" sz="1200" u="sng">
                <a:solidFill>
                  <a:schemeClr val="hlink"/>
                </a:solidFill>
                <a:highlight>
                  <a:srgbClr val="FFFFFF"/>
                </a:highlight>
                <a:latin typeface="Calibri"/>
                <a:ea typeface="Calibri"/>
                <a:cs typeface="Calibri"/>
                <a:sym typeface="Calibri"/>
                <a:hlinkClick r:id="rId3"/>
              </a:rPr>
              <a:t>https://bigthink.com/the-present/handwriting-memory/</a:t>
            </a:r>
            <a:endParaRPr sz="1200">
              <a:solidFill>
                <a:srgbClr val="212121"/>
              </a:solidFill>
              <a:highlight>
                <a:srgbClr val="FFFFFF"/>
              </a:highlight>
              <a:latin typeface="Calibri"/>
              <a:ea typeface="Calibri"/>
              <a:cs typeface="Calibri"/>
              <a:sym typeface="Calibri"/>
            </a:endParaRPr>
          </a:p>
          <a:p>
            <a:pPr indent="-304800" lvl="0" marL="457200" rtl="0" algn="l">
              <a:spcBef>
                <a:spcPts val="0"/>
              </a:spcBef>
              <a:spcAft>
                <a:spcPts val="0"/>
              </a:spcAft>
              <a:buClr>
                <a:srgbClr val="212121"/>
              </a:buClr>
              <a:buSzPts val="1200"/>
              <a:buFont typeface="Calibri"/>
              <a:buChar char="●"/>
            </a:pPr>
            <a:r>
              <a:rPr lang="en-US" sz="1200">
                <a:solidFill>
                  <a:srgbClr val="212121"/>
                </a:solidFill>
                <a:highlight>
                  <a:srgbClr val="FFFFFF"/>
                </a:highlight>
                <a:latin typeface="Calibri"/>
                <a:ea typeface="Calibri"/>
                <a:cs typeface="Calibri"/>
                <a:sym typeface="Calibri"/>
              </a:rPr>
              <a:t>"The slow nature of handwriting might seem counterintuitive in the digital age, but van der Meer argues that it’s beneficial. You can only think as fast as you can write, whereas typing allows for a quicker transmission of ideas. While on the surface that might seem like a productivity boon, the time necessary for critical reflection is shortened. Not only do you not remember as much information, you likely aren’t thinking through situations as deeply."</a:t>
            </a:r>
            <a:endParaRPr sz="1200">
              <a:solidFill>
                <a:srgbClr val="212121"/>
              </a:solidFill>
              <a:highlight>
                <a:srgbClr val="FFFFFF"/>
              </a:highlight>
              <a:latin typeface="Calibri"/>
              <a:ea typeface="Calibri"/>
              <a:cs typeface="Calibri"/>
              <a:sym typeface="Calibri"/>
            </a:endParaRPr>
          </a:p>
          <a:p>
            <a:pPr indent="-304800" lvl="0" marL="457200" rtl="0" algn="l">
              <a:spcBef>
                <a:spcPts val="0"/>
              </a:spcBef>
              <a:spcAft>
                <a:spcPts val="0"/>
              </a:spcAft>
              <a:buClr>
                <a:srgbClr val="212121"/>
              </a:buClr>
              <a:buSzPts val="1200"/>
              <a:buFont typeface="Calibri"/>
              <a:buChar char="●"/>
            </a:pPr>
            <a:r>
              <a:rPr lang="en-US" sz="1200">
                <a:solidFill>
                  <a:srgbClr val="212121"/>
                </a:solidFill>
                <a:highlight>
                  <a:srgbClr val="FFFFFF"/>
                </a:highlight>
                <a:latin typeface="Calibri"/>
                <a:ea typeface="Calibri"/>
                <a:cs typeface="Calibri"/>
                <a:sym typeface="Calibri"/>
              </a:rPr>
              <a:t>Another article about this study: https://www.sciencedaily.com/releases/2020/10/201001113540.htm</a:t>
            </a:r>
            <a:endParaRPr sz="1200">
              <a:solidFill>
                <a:srgbClr val="212121"/>
              </a:solidFill>
              <a:highlight>
                <a:srgbClr val="FFFFFF"/>
              </a:highlight>
              <a:latin typeface="Calibri"/>
              <a:ea typeface="Calibri"/>
              <a:cs typeface="Calibri"/>
              <a:sym typeface="Calibri"/>
            </a:endParaRPr>
          </a:p>
          <a:p>
            <a:pPr indent="0" lvl="0" marL="0" marR="0" rtl="0" algn="l">
              <a:spcBef>
                <a:spcPts val="0"/>
              </a:spcBef>
              <a:spcAft>
                <a:spcPts val="0"/>
              </a:spcAft>
              <a:buNone/>
            </a:pPr>
            <a:r>
              <a:t/>
            </a:r>
            <a:endParaRPr sz="1200">
              <a:solidFill>
                <a:srgbClr val="212121"/>
              </a:solidFill>
              <a:highlight>
                <a:srgbClr val="FFFFFF"/>
              </a:highlight>
              <a:latin typeface="Calibri"/>
              <a:ea typeface="Calibri"/>
              <a:cs typeface="Calibri"/>
              <a:sym typeface="Calibri"/>
            </a:endParaRPr>
          </a:p>
          <a:p>
            <a:pPr indent="0" lvl="0" marL="0" marR="0" rtl="0" algn="l">
              <a:spcBef>
                <a:spcPts val="0"/>
              </a:spcBef>
              <a:spcAft>
                <a:spcPts val="0"/>
              </a:spcAft>
              <a:buNone/>
            </a:pPr>
            <a:r>
              <a:rPr lang="en-US" sz="1800" u="sng">
                <a:solidFill>
                  <a:schemeClr val="hlink"/>
                </a:solidFill>
                <a:highlight>
                  <a:srgbClr val="FFFFFF"/>
                </a:highlight>
                <a:latin typeface="Calibri"/>
                <a:ea typeface="Calibri"/>
                <a:cs typeface="Calibri"/>
                <a:sym typeface="Calibri"/>
                <a:hlinkClick r:id="rId4"/>
              </a:rPr>
              <a:t>https://journals.sagepub.com/doi/10.1177/0963721417709821</a:t>
            </a:r>
            <a:r>
              <a:rPr lang="en-US" sz="1800">
                <a:solidFill>
                  <a:srgbClr val="212121"/>
                </a:solidFill>
                <a:highlight>
                  <a:srgbClr val="FFFFFF"/>
                </a:highlight>
                <a:latin typeface="Calibri"/>
                <a:ea typeface="Calibri"/>
                <a:cs typeface="Calibri"/>
                <a:sym typeface="Calibri"/>
              </a:rPr>
              <a:t>: James KH. The Importance of Handwriting Experience on the Development of the Literate Brain. Current Directions in Psychological Science. 2017;26(6):502-508. doi:10.1177/0963721417709821 [one summary I read basically said that children who write by hand have parts of their brains activate in ways that are similar to adults' brains, but when they type, there is less brain activation]</a:t>
            </a:r>
            <a:r>
              <a:rPr lang="en-US" sz="900">
                <a:solidFill>
                  <a:srgbClr val="212121"/>
                </a:solidFill>
                <a:highlight>
                  <a:srgbClr val="FFFFFF"/>
                </a:highlight>
                <a:latin typeface="Calibri"/>
                <a:ea typeface="Calibri"/>
                <a:cs typeface="Calibri"/>
                <a:sym typeface="Calibri"/>
              </a:rPr>
              <a:t> [Researcher's other works: https://citations.cogs.indiana.edu/profile.php?faculty=khjames]</a:t>
            </a:r>
            <a:endParaRPr sz="900">
              <a:solidFill>
                <a:srgbClr val="212121"/>
              </a:solidFill>
              <a:highlight>
                <a:srgbClr val="FFFFFF"/>
              </a:highlight>
              <a:latin typeface="Calibri"/>
              <a:ea typeface="Calibri"/>
              <a:cs typeface="Calibri"/>
              <a:sym typeface="Calibri"/>
            </a:endParaRPr>
          </a:p>
        </p:txBody>
      </p:sp>
      <p:pic>
        <p:nvPicPr>
          <p:cNvPr id="721" name="Google Shape;721;p83"/>
          <p:cNvPicPr preferRelativeResize="0"/>
          <p:nvPr/>
        </p:nvPicPr>
        <p:blipFill rotWithShape="1">
          <a:blip r:embed="rId5">
            <a:alphaModFix/>
          </a:blip>
          <a:srcRect b="0" l="0" r="0" t="0"/>
          <a:stretch/>
        </p:blipFill>
        <p:spPr>
          <a:xfrm>
            <a:off x="10036450" y="44828"/>
            <a:ext cx="1437824" cy="1108074"/>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6" name="Shape 726"/>
        <p:cNvGrpSpPr/>
        <p:nvPr/>
      </p:nvGrpSpPr>
      <p:grpSpPr>
        <a:xfrm>
          <a:off x="0" y="0"/>
          <a:ext cx="0" cy="0"/>
          <a:chOff x="0" y="0"/>
          <a:chExt cx="0" cy="0"/>
        </a:xfrm>
      </p:grpSpPr>
      <p:sp>
        <p:nvSpPr>
          <p:cNvPr id="727" name="Google Shape;727;p84"/>
          <p:cNvSpPr txBox="1"/>
          <p:nvPr/>
        </p:nvSpPr>
        <p:spPr>
          <a:xfrm>
            <a:off x="1597959" y="136468"/>
            <a:ext cx="8996100" cy="13257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rPr b="1" lang="en-US" sz="4400">
                <a:solidFill>
                  <a:srgbClr val="1C4587"/>
                </a:solidFill>
                <a:latin typeface="Calibri"/>
                <a:ea typeface="Calibri"/>
                <a:cs typeface="Calibri"/>
                <a:sym typeface="Calibri"/>
              </a:rPr>
              <a:t>Benefits of Writing by Hand?</a:t>
            </a:r>
            <a:endParaRPr b="1" sz="4400">
              <a:solidFill>
                <a:srgbClr val="1C4587"/>
              </a:solidFill>
              <a:latin typeface="Calibri"/>
              <a:ea typeface="Calibri"/>
              <a:cs typeface="Calibri"/>
              <a:sym typeface="Calibri"/>
            </a:endParaRPr>
          </a:p>
        </p:txBody>
      </p:sp>
      <p:sp>
        <p:nvSpPr>
          <p:cNvPr id="728" name="Google Shape;728;p84"/>
          <p:cNvSpPr txBox="1"/>
          <p:nvPr/>
        </p:nvSpPr>
        <p:spPr>
          <a:xfrm>
            <a:off x="821248" y="1152900"/>
            <a:ext cx="10549500" cy="5233500"/>
          </a:xfrm>
          <a:prstGeom prst="rect">
            <a:avLst/>
          </a:prstGeom>
          <a:noFill/>
          <a:ln cap="flat" cmpd="sng" w="9525">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i="1" lang="en-US" sz="1600">
                <a:solidFill>
                  <a:schemeClr val="dk1"/>
                </a:solidFill>
                <a:latin typeface="Calibri"/>
                <a:ea typeface="Calibri"/>
                <a:cs typeface="Calibri"/>
                <a:sym typeface="Calibri"/>
              </a:rPr>
              <a:t> </a:t>
            </a:r>
            <a:r>
              <a:rPr i="1" lang="en-US" sz="1600">
                <a:solidFill>
                  <a:schemeClr val="dk1"/>
                </a:solidFill>
                <a:latin typeface="Calibri"/>
                <a:ea typeface="Calibri"/>
                <a:cs typeface="Calibri"/>
                <a:sym typeface="Calibri"/>
              </a:rPr>
              <a:t>This topic came up in the discussion with the Winter 2022 PTA group. We did a little research on any known benefits of writing by hand (using "old school" methods for note-taking or ). Most sample sizes are relatively small, but patterns show up in the research across nations and years. This is also relevant for conversations about whether children should be learning cursive. A question to consider is, "Might there be other benefits outside of the handwriting itself from "learning to write?"</a:t>
            </a:r>
            <a:endParaRPr i="1" sz="16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rtl="0" algn="l">
              <a:spcBef>
                <a:spcPts val="0"/>
              </a:spcBef>
              <a:spcAft>
                <a:spcPts val="0"/>
              </a:spcAft>
              <a:buNone/>
            </a:pPr>
            <a:r>
              <a:rPr lang="en-US" sz="1800">
                <a:solidFill>
                  <a:srgbClr val="212121"/>
                </a:solidFill>
                <a:highlight>
                  <a:srgbClr val="FFFFFF"/>
                </a:highlight>
                <a:latin typeface="Roboto"/>
                <a:ea typeface="Roboto"/>
                <a:cs typeface="Roboto"/>
                <a:sym typeface="Roboto"/>
              </a:rPr>
              <a:t>A few articles:</a:t>
            </a:r>
            <a:endParaRPr sz="1800">
              <a:solidFill>
                <a:srgbClr val="212121"/>
              </a:solidFill>
              <a:highlight>
                <a:srgbClr val="FFFFFF"/>
              </a:highlight>
              <a:latin typeface="Roboto"/>
              <a:ea typeface="Roboto"/>
              <a:cs typeface="Roboto"/>
              <a:sym typeface="Roboto"/>
            </a:endParaRPr>
          </a:p>
          <a:p>
            <a:pPr indent="0" lvl="0" marL="0" rtl="0" algn="l">
              <a:spcBef>
                <a:spcPts val="0"/>
              </a:spcBef>
              <a:spcAft>
                <a:spcPts val="0"/>
              </a:spcAft>
              <a:buNone/>
            </a:pPr>
            <a:r>
              <a:t/>
            </a:r>
            <a:endParaRPr sz="1800">
              <a:solidFill>
                <a:srgbClr val="212121"/>
              </a:solidFill>
              <a:highlight>
                <a:srgbClr val="FFFFFF"/>
              </a:highlight>
              <a:latin typeface="Roboto"/>
              <a:ea typeface="Roboto"/>
              <a:cs typeface="Roboto"/>
              <a:sym typeface="Roboto"/>
            </a:endParaRPr>
          </a:p>
          <a:p>
            <a:pPr indent="0" lvl="0" marL="0" rtl="0" algn="l">
              <a:spcBef>
                <a:spcPts val="0"/>
              </a:spcBef>
              <a:spcAft>
                <a:spcPts val="0"/>
              </a:spcAft>
              <a:buNone/>
            </a:pPr>
            <a:r>
              <a:rPr lang="en-US" sz="1800">
                <a:solidFill>
                  <a:srgbClr val="212121"/>
                </a:solidFill>
                <a:highlight>
                  <a:srgbClr val="FFFFFF"/>
                </a:highlight>
                <a:latin typeface="Roboto"/>
                <a:ea typeface="Roboto"/>
                <a:cs typeface="Roboto"/>
                <a:sym typeface="Roboto"/>
              </a:rPr>
              <a:t>An article reviewing research done by professors at University of North Carolina, Greensboro and Johns Hopkins: </a:t>
            </a:r>
            <a:r>
              <a:rPr lang="en-US" sz="1800" u="sng">
                <a:solidFill>
                  <a:schemeClr val="hlink"/>
                </a:solidFill>
                <a:highlight>
                  <a:srgbClr val="FFFFFF"/>
                </a:highlight>
                <a:latin typeface="Roboto"/>
                <a:ea typeface="Roboto"/>
                <a:cs typeface="Roboto"/>
                <a:sym typeface="Roboto"/>
                <a:hlinkClick r:id="rId3"/>
              </a:rPr>
              <a:t>https://www.iflscience.com/brain/writing-by-hand-most-effectively-increases-reading-skills/</a:t>
            </a:r>
            <a:endParaRPr sz="1800">
              <a:solidFill>
                <a:srgbClr val="212121"/>
              </a:solidFill>
              <a:highlight>
                <a:srgbClr val="FFFFFF"/>
              </a:highlight>
              <a:latin typeface="Roboto"/>
              <a:ea typeface="Roboto"/>
              <a:cs typeface="Roboto"/>
              <a:sym typeface="Roboto"/>
            </a:endParaRPr>
          </a:p>
          <a:p>
            <a:pPr indent="0" lvl="0" marL="0" rtl="0" algn="l">
              <a:spcBef>
                <a:spcPts val="0"/>
              </a:spcBef>
              <a:spcAft>
                <a:spcPts val="0"/>
              </a:spcAft>
              <a:buNone/>
            </a:pPr>
            <a:r>
              <a:t/>
            </a:r>
            <a:endParaRPr sz="1800">
              <a:solidFill>
                <a:srgbClr val="21212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Font typeface="Arial"/>
              <a:buNone/>
            </a:pPr>
            <a:r>
              <a:rPr lang="en-US" sz="1800">
                <a:solidFill>
                  <a:srgbClr val="212121"/>
                </a:solidFill>
                <a:highlight>
                  <a:srgbClr val="FFFFFF"/>
                </a:highlight>
                <a:latin typeface="Roboto"/>
                <a:ea typeface="Roboto"/>
                <a:cs typeface="Roboto"/>
                <a:sym typeface="Roboto"/>
              </a:rPr>
              <a:t>Video: https://www.youtube.com/watch?v=RWT9ETRm6RY</a:t>
            </a:r>
            <a:endParaRPr sz="1800">
              <a:solidFill>
                <a:srgbClr val="21212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Font typeface="Arial"/>
              <a:buNone/>
            </a:pPr>
            <a:r>
              <a:t/>
            </a:r>
            <a:endParaRPr sz="1800">
              <a:solidFill>
                <a:srgbClr val="21212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Font typeface="Arial"/>
              <a:buNone/>
            </a:pPr>
            <a:r>
              <a:rPr lang="en-US" sz="1800" u="sng">
                <a:solidFill>
                  <a:schemeClr val="hlink"/>
                </a:solidFill>
                <a:highlight>
                  <a:srgbClr val="FFFFFF"/>
                </a:highlight>
                <a:latin typeface="Roboto"/>
                <a:ea typeface="Roboto"/>
                <a:cs typeface="Roboto"/>
                <a:sym typeface="Roboto"/>
                <a:hlinkClick r:id="rId4"/>
              </a:rPr>
              <a:t>https://www.npr.org/2016/04/17/474525392/attention-students-put-your-laptops-away</a:t>
            </a:r>
            <a:endParaRPr sz="1800">
              <a:solidFill>
                <a:srgbClr val="21212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Font typeface="Arial"/>
              <a:buNone/>
            </a:pPr>
            <a:r>
              <a:t/>
            </a:r>
            <a:endParaRPr sz="1800">
              <a:solidFill>
                <a:srgbClr val="212121"/>
              </a:solidFill>
              <a:highlight>
                <a:srgbClr val="FFFFFF"/>
              </a:highlight>
              <a:latin typeface="Roboto"/>
              <a:ea typeface="Roboto"/>
              <a:cs typeface="Roboto"/>
              <a:sym typeface="Roboto"/>
            </a:endParaRPr>
          </a:p>
          <a:p>
            <a:pPr indent="0" lvl="0" marL="0" rtl="0" algn="l">
              <a:spcBef>
                <a:spcPts val="0"/>
              </a:spcBef>
              <a:spcAft>
                <a:spcPts val="0"/>
              </a:spcAft>
              <a:buNone/>
            </a:pPr>
            <a:r>
              <a:rPr lang="en-US" sz="1800" u="sng">
                <a:solidFill>
                  <a:schemeClr val="hlink"/>
                </a:solidFill>
                <a:highlight>
                  <a:srgbClr val="FFFFFF"/>
                </a:highlight>
                <a:latin typeface="Roboto"/>
                <a:ea typeface="Roboto"/>
                <a:cs typeface="Roboto"/>
                <a:sym typeface="Roboto"/>
                <a:hlinkClick r:id="rId5"/>
              </a:rPr>
              <a:t>https://www.topeducationdegrees.org/proven-reasons-to-write-by-hand/</a:t>
            </a:r>
            <a:r>
              <a:rPr lang="en-US" sz="1800">
                <a:solidFill>
                  <a:srgbClr val="212121"/>
                </a:solidFill>
                <a:highlight>
                  <a:srgbClr val="FFFFFF"/>
                </a:highlight>
                <a:latin typeface="Roboto"/>
                <a:ea typeface="Roboto"/>
                <a:cs typeface="Roboto"/>
                <a:sym typeface="Roboto"/>
              </a:rPr>
              <a:t> (I think this is written by the site owner, Tracey M. Armstrong, Ph.D., but can't be sure the way the website is organized.)</a:t>
            </a:r>
            <a:endParaRPr sz="1800">
              <a:solidFill>
                <a:srgbClr val="212121"/>
              </a:solidFill>
              <a:highlight>
                <a:srgbClr val="FFFFFF"/>
              </a:highlight>
              <a:latin typeface="Roboto"/>
              <a:ea typeface="Roboto"/>
              <a:cs typeface="Roboto"/>
              <a:sym typeface="Roboto"/>
            </a:endParaRPr>
          </a:p>
          <a:p>
            <a:pPr indent="0" lvl="0" marL="0" rtl="0" algn="l">
              <a:spcBef>
                <a:spcPts val="0"/>
              </a:spcBef>
              <a:spcAft>
                <a:spcPts val="0"/>
              </a:spcAft>
              <a:buNone/>
            </a:pPr>
            <a:r>
              <a:t/>
            </a:r>
            <a:endParaRPr sz="1800">
              <a:solidFill>
                <a:srgbClr val="21212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Font typeface="Arial"/>
              <a:buNone/>
            </a:pPr>
            <a:r>
              <a:rPr lang="en-US" sz="1800">
                <a:solidFill>
                  <a:srgbClr val="212121"/>
                </a:solidFill>
                <a:highlight>
                  <a:srgbClr val="FFFFFF"/>
                </a:highlight>
                <a:latin typeface="Roboto"/>
                <a:ea typeface="Roboto"/>
                <a:cs typeface="Roboto"/>
                <a:sym typeface="Roboto"/>
              </a:rPr>
              <a:t>https://www.oxfordlearning.com/writing-by-hand-is-good-for-the-brain/</a:t>
            </a:r>
            <a:endParaRPr sz="1800">
              <a:solidFill>
                <a:srgbClr val="212121"/>
              </a:solidFill>
              <a:highlight>
                <a:srgbClr val="FFFFFF"/>
              </a:highlight>
              <a:latin typeface="Roboto"/>
              <a:ea typeface="Roboto"/>
              <a:cs typeface="Roboto"/>
              <a:sym typeface="Roboto"/>
            </a:endParaRPr>
          </a:p>
        </p:txBody>
      </p:sp>
      <p:pic>
        <p:nvPicPr>
          <p:cNvPr id="729" name="Google Shape;729;p84"/>
          <p:cNvPicPr preferRelativeResize="0"/>
          <p:nvPr/>
        </p:nvPicPr>
        <p:blipFill rotWithShape="1">
          <a:blip r:embed="rId6">
            <a:alphaModFix/>
          </a:blip>
          <a:srcRect b="0" l="0" r="0" t="0"/>
          <a:stretch/>
        </p:blipFill>
        <p:spPr>
          <a:xfrm>
            <a:off x="10036450" y="44828"/>
            <a:ext cx="1437824" cy="1108074"/>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 name="Shape 189"/>
        <p:cNvGrpSpPr/>
        <p:nvPr/>
      </p:nvGrpSpPr>
      <p:grpSpPr>
        <a:xfrm>
          <a:off x="0" y="0"/>
          <a:ext cx="0" cy="0"/>
          <a:chOff x="0" y="0"/>
          <a:chExt cx="0" cy="0"/>
        </a:xfrm>
      </p:grpSpPr>
      <p:sp>
        <p:nvSpPr>
          <p:cNvPr id="190" name="Google Shape;190;p30"/>
          <p:cNvSpPr/>
          <p:nvPr/>
        </p:nvSpPr>
        <p:spPr>
          <a:xfrm>
            <a:off x="3199974" y="6488668"/>
            <a:ext cx="5561100" cy="369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https://survey.alchemer.com/s3/5504604/b153c792d361</a:t>
            </a:r>
            <a:endParaRPr/>
          </a:p>
        </p:txBody>
      </p:sp>
      <p:pic>
        <p:nvPicPr>
          <p:cNvPr id="191" name="Google Shape;191;p30"/>
          <p:cNvPicPr preferRelativeResize="0"/>
          <p:nvPr/>
        </p:nvPicPr>
        <p:blipFill rotWithShape="1">
          <a:blip r:embed="rId3">
            <a:alphaModFix/>
          </a:blip>
          <a:srcRect b="0" l="0" r="45587" t="30449"/>
          <a:stretch/>
        </p:blipFill>
        <p:spPr>
          <a:xfrm>
            <a:off x="409375" y="1570325"/>
            <a:ext cx="11310477" cy="1634875"/>
          </a:xfrm>
          <a:prstGeom prst="rect">
            <a:avLst/>
          </a:prstGeom>
          <a:noFill/>
          <a:ln cap="flat" cmpd="sng" w="38100">
            <a:solidFill>
              <a:srgbClr val="E3760B"/>
            </a:solidFill>
            <a:prstDash val="solid"/>
            <a:round/>
            <a:headEnd len="sm" w="sm" type="none"/>
            <a:tailEnd len="sm" w="sm" type="none"/>
          </a:ln>
        </p:spPr>
      </p:pic>
      <p:pic>
        <p:nvPicPr>
          <p:cNvPr id="192" name="Google Shape;192;p30"/>
          <p:cNvPicPr preferRelativeResize="0"/>
          <p:nvPr/>
        </p:nvPicPr>
        <p:blipFill rotWithShape="1">
          <a:blip r:embed="rId4">
            <a:alphaModFix/>
          </a:blip>
          <a:srcRect b="0" l="0" r="0" t="0"/>
          <a:stretch/>
        </p:blipFill>
        <p:spPr>
          <a:xfrm>
            <a:off x="3364322" y="3664303"/>
            <a:ext cx="1717425" cy="2365274"/>
          </a:xfrm>
          <a:prstGeom prst="rect">
            <a:avLst/>
          </a:prstGeom>
          <a:noFill/>
          <a:ln>
            <a:noFill/>
          </a:ln>
        </p:spPr>
      </p:pic>
      <p:pic>
        <p:nvPicPr>
          <p:cNvPr id="193" name="Google Shape;193;p30"/>
          <p:cNvPicPr preferRelativeResize="0"/>
          <p:nvPr/>
        </p:nvPicPr>
        <p:blipFill rotWithShape="1">
          <a:blip r:embed="rId5">
            <a:alphaModFix/>
          </a:blip>
          <a:srcRect b="0" l="0" r="0" t="0"/>
          <a:stretch/>
        </p:blipFill>
        <p:spPr>
          <a:xfrm>
            <a:off x="7043648" y="3695957"/>
            <a:ext cx="1717424" cy="2301969"/>
          </a:xfrm>
          <a:prstGeom prst="rect">
            <a:avLst/>
          </a:prstGeom>
          <a:noFill/>
          <a:ln>
            <a:noFill/>
          </a:ln>
        </p:spPr>
      </p:pic>
      <p:sp>
        <p:nvSpPr>
          <p:cNvPr id="194" name="Google Shape;194;p30"/>
          <p:cNvSpPr txBox="1"/>
          <p:nvPr/>
        </p:nvSpPr>
        <p:spPr>
          <a:xfrm>
            <a:off x="130100" y="82100"/>
            <a:ext cx="11671500" cy="13257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rPr b="1" lang="en-US" sz="4400">
                <a:solidFill>
                  <a:srgbClr val="1C4587"/>
                </a:solidFill>
                <a:latin typeface="Calibri"/>
                <a:ea typeface="Calibri"/>
                <a:cs typeface="Calibri"/>
                <a:sym typeface="Calibri"/>
              </a:rPr>
              <a:t>Qs 1&amp;2: Sleep Hygiene</a:t>
            </a:r>
            <a:endParaRPr sz="4400">
              <a:solidFill>
                <a:srgbClr val="1C4587"/>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 name="Shape 199"/>
        <p:cNvGrpSpPr/>
        <p:nvPr/>
      </p:nvGrpSpPr>
      <p:grpSpPr>
        <a:xfrm>
          <a:off x="0" y="0"/>
          <a:ext cx="0" cy="0"/>
          <a:chOff x="0" y="0"/>
          <a:chExt cx="0" cy="0"/>
        </a:xfrm>
      </p:grpSpPr>
      <p:pic>
        <p:nvPicPr>
          <p:cNvPr id="200" name="Google Shape;200;p31"/>
          <p:cNvPicPr preferRelativeResize="0"/>
          <p:nvPr/>
        </p:nvPicPr>
        <p:blipFill rotWithShape="1">
          <a:blip r:embed="rId3">
            <a:alphaModFix/>
          </a:blip>
          <a:srcRect b="0" l="0" r="0" t="0"/>
          <a:stretch/>
        </p:blipFill>
        <p:spPr>
          <a:xfrm>
            <a:off x="2077358" y="1763484"/>
            <a:ext cx="7950200" cy="4470400"/>
          </a:xfrm>
          <a:prstGeom prst="rect">
            <a:avLst/>
          </a:prstGeom>
          <a:noFill/>
          <a:ln>
            <a:noFill/>
          </a:ln>
        </p:spPr>
      </p:pic>
      <p:sp>
        <p:nvSpPr>
          <p:cNvPr id="201" name="Google Shape;201;p31"/>
          <p:cNvSpPr txBox="1"/>
          <p:nvPr/>
        </p:nvSpPr>
        <p:spPr>
          <a:xfrm>
            <a:off x="148675" y="234500"/>
            <a:ext cx="11755200" cy="13257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rPr b="1" lang="en-US" sz="4300">
                <a:solidFill>
                  <a:srgbClr val="1C4587"/>
                </a:solidFill>
                <a:latin typeface="Calibri"/>
                <a:ea typeface="Calibri"/>
                <a:cs typeface="Calibri"/>
                <a:sym typeface="Calibri"/>
              </a:rPr>
              <a:t>Sleep Hygiene</a:t>
            </a:r>
            <a:endParaRPr sz="4400">
              <a:solidFill>
                <a:srgbClr val="1C4587"/>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 name="Shape 205"/>
        <p:cNvGrpSpPr/>
        <p:nvPr/>
      </p:nvGrpSpPr>
      <p:grpSpPr>
        <a:xfrm>
          <a:off x="0" y="0"/>
          <a:ext cx="0" cy="0"/>
          <a:chOff x="0" y="0"/>
          <a:chExt cx="0" cy="0"/>
        </a:xfrm>
      </p:grpSpPr>
      <p:sp>
        <p:nvSpPr>
          <p:cNvPr id="206" name="Google Shape;206;p32"/>
          <p:cNvSpPr txBox="1"/>
          <p:nvPr/>
        </p:nvSpPr>
        <p:spPr>
          <a:xfrm>
            <a:off x="130100" y="234500"/>
            <a:ext cx="11671500" cy="13257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rPr b="1" lang="en-US" sz="4400">
                <a:solidFill>
                  <a:srgbClr val="1C4587"/>
                </a:solidFill>
                <a:latin typeface="Calibri"/>
                <a:ea typeface="Calibri"/>
                <a:cs typeface="Calibri"/>
                <a:sym typeface="Calibri"/>
              </a:rPr>
              <a:t>Sleep Hygiene</a:t>
            </a:r>
            <a:endParaRPr sz="4400">
              <a:solidFill>
                <a:srgbClr val="1C4587"/>
              </a:solidFill>
              <a:latin typeface="Calibri"/>
              <a:ea typeface="Calibri"/>
              <a:cs typeface="Calibri"/>
              <a:sym typeface="Calibri"/>
            </a:endParaRPr>
          </a:p>
        </p:txBody>
      </p:sp>
      <p:sp>
        <p:nvSpPr>
          <p:cNvPr id="207" name="Google Shape;207;p32"/>
          <p:cNvSpPr/>
          <p:nvPr/>
        </p:nvSpPr>
        <p:spPr>
          <a:xfrm>
            <a:off x="1051774" y="6108298"/>
            <a:ext cx="10900200" cy="6462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u="sng">
                <a:solidFill>
                  <a:schemeClr val="dk1"/>
                </a:solidFill>
                <a:latin typeface="Calibri"/>
                <a:ea typeface="Calibri"/>
                <a:cs typeface="Calibri"/>
                <a:sym typeface="Calibri"/>
                <a:hlinkClick r:id="rId3">
                  <a:extLst>
                    <a:ext uri="{A12FA001-AC4F-418D-AE19-62706E023703}">
                      <ahyp:hlinkClr val="tx"/>
                    </a:ext>
                  </a:extLst>
                </a:hlinkClick>
              </a:rPr>
              <a:t>https://www.bgr.in/news/61-people-check-their-phones-within-5-minutes-after-waking-up-deloitte-435501/</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Also see research about blue light impacts on sleep: https://www.sleep.org/ways-technology-affects-sleep/</a:t>
            </a:r>
            <a:endParaRPr/>
          </a:p>
        </p:txBody>
      </p:sp>
      <p:pic>
        <p:nvPicPr>
          <p:cNvPr id="208" name="Google Shape;208;p32"/>
          <p:cNvPicPr preferRelativeResize="0"/>
          <p:nvPr/>
        </p:nvPicPr>
        <p:blipFill rotWithShape="1">
          <a:blip r:embed="rId4">
            <a:alphaModFix amt="17000"/>
          </a:blip>
          <a:srcRect b="0" l="0" r="0" t="0"/>
          <a:stretch/>
        </p:blipFill>
        <p:spPr>
          <a:xfrm>
            <a:off x="9367846" y="3520160"/>
            <a:ext cx="2012584" cy="2697590"/>
          </a:xfrm>
          <a:prstGeom prst="rect">
            <a:avLst/>
          </a:prstGeom>
          <a:noFill/>
          <a:ln>
            <a:noFill/>
          </a:ln>
        </p:spPr>
      </p:pic>
      <p:pic>
        <p:nvPicPr>
          <p:cNvPr id="209" name="Google Shape;209;p32"/>
          <p:cNvPicPr preferRelativeResize="0"/>
          <p:nvPr/>
        </p:nvPicPr>
        <p:blipFill rotWithShape="1">
          <a:blip r:embed="rId5">
            <a:alphaModFix amt="18000"/>
          </a:blip>
          <a:srcRect b="0" l="0" r="0" t="0"/>
          <a:stretch/>
        </p:blipFill>
        <p:spPr>
          <a:xfrm>
            <a:off x="1003705" y="3679815"/>
            <a:ext cx="1773164" cy="2442082"/>
          </a:xfrm>
          <a:prstGeom prst="rect">
            <a:avLst/>
          </a:prstGeom>
          <a:noFill/>
          <a:ln>
            <a:noFill/>
          </a:ln>
        </p:spPr>
      </p:pic>
      <p:pic>
        <p:nvPicPr>
          <p:cNvPr id="210" name="Google Shape;210;p32"/>
          <p:cNvPicPr preferRelativeResize="0"/>
          <p:nvPr/>
        </p:nvPicPr>
        <p:blipFill rotWithShape="1">
          <a:blip r:embed="rId6">
            <a:alphaModFix amt="23000"/>
          </a:blip>
          <a:srcRect b="0" l="0" r="0" t="0"/>
          <a:stretch/>
        </p:blipFill>
        <p:spPr>
          <a:xfrm>
            <a:off x="10218057" y="1279291"/>
            <a:ext cx="1918355" cy="1883385"/>
          </a:xfrm>
          <a:prstGeom prst="rect">
            <a:avLst/>
          </a:prstGeom>
          <a:noFill/>
          <a:ln>
            <a:noFill/>
          </a:ln>
        </p:spPr>
      </p:pic>
      <p:pic>
        <p:nvPicPr>
          <p:cNvPr id="211" name="Google Shape;211;p32"/>
          <p:cNvPicPr preferRelativeResize="0"/>
          <p:nvPr/>
        </p:nvPicPr>
        <p:blipFill rotWithShape="1">
          <a:blip r:embed="rId7">
            <a:alphaModFix amt="20000"/>
          </a:blip>
          <a:srcRect b="0" l="0" r="0" t="0"/>
          <a:stretch/>
        </p:blipFill>
        <p:spPr>
          <a:xfrm>
            <a:off x="278509" y="1573216"/>
            <a:ext cx="1730836" cy="1721530"/>
          </a:xfrm>
          <a:prstGeom prst="rect">
            <a:avLst/>
          </a:prstGeom>
          <a:noFill/>
          <a:ln>
            <a:noFill/>
          </a:ln>
        </p:spPr>
      </p:pic>
      <p:pic>
        <p:nvPicPr>
          <p:cNvPr id="212" name="Google Shape;212;p32"/>
          <p:cNvPicPr preferRelativeResize="0"/>
          <p:nvPr/>
        </p:nvPicPr>
        <p:blipFill rotWithShape="1">
          <a:blip r:embed="rId8">
            <a:alphaModFix amt="13000"/>
          </a:blip>
          <a:srcRect b="0" l="0" r="0" t="0"/>
          <a:stretch/>
        </p:blipFill>
        <p:spPr>
          <a:xfrm>
            <a:off x="3284960" y="3700896"/>
            <a:ext cx="2104031" cy="2421002"/>
          </a:xfrm>
          <a:prstGeom prst="rect">
            <a:avLst/>
          </a:prstGeom>
          <a:noFill/>
          <a:ln>
            <a:noFill/>
          </a:ln>
        </p:spPr>
      </p:pic>
      <p:pic>
        <p:nvPicPr>
          <p:cNvPr id="213" name="Google Shape;213;p32"/>
          <p:cNvPicPr preferRelativeResize="0"/>
          <p:nvPr/>
        </p:nvPicPr>
        <p:blipFill rotWithShape="1">
          <a:blip r:embed="rId9">
            <a:alphaModFix amt="15000"/>
          </a:blip>
          <a:srcRect b="0" l="0" r="0" t="0"/>
          <a:stretch/>
        </p:blipFill>
        <p:spPr>
          <a:xfrm>
            <a:off x="5863771" y="3679815"/>
            <a:ext cx="3155043" cy="2412189"/>
          </a:xfrm>
          <a:prstGeom prst="rect">
            <a:avLst/>
          </a:prstGeom>
          <a:noFill/>
          <a:ln>
            <a:noFill/>
          </a:ln>
        </p:spPr>
      </p:pic>
      <p:sp>
        <p:nvSpPr>
          <p:cNvPr id="214" name="Google Shape;214;p32"/>
          <p:cNvSpPr txBox="1"/>
          <p:nvPr>
            <p:ph idx="1" type="body"/>
          </p:nvPr>
        </p:nvSpPr>
        <p:spPr>
          <a:xfrm>
            <a:off x="2227425" y="1674750"/>
            <a:ext cx="7860000" cy="3629400"/>
          </a:xfrm>
          <a:prstGeom prst="rect">
            <a:avLst/>
          </a:prstGeom>
          <a:solidFill>
            <a:schemeClr val="lt1"/>
          </a:solidFill>
          <a:ln cap="flat" cmpd="sng" w="38100">
            <a:solidFill>
              <a:srgbClr val="E3760B"/>
            </a:solidFill>
            <a:prstDash val="solid"/>
            <a:round/>
            <a:headEnd len="sm" w="sm" type="none"/>
            <a:tailEnd len="sm" w="sm" type="none"/>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3200"/>
              <a:buNone/>
            </a:pPr>
            <a:r>
              <a:rPr lang="en-US" sz="3200"/>
              <a:t>One study showed</a:t>
            </a:r>
            <a:endParaRPr/>
          </a:p>
          <a:p>
            <a:pPr indent="-228600" lvl="1" marL="685800" rtl="0" algn="l">
              <a:lnSpc>
                <a:spcPct val="90000"/>
              </a:lnSpc>
              <a:spcBef>
                <a:spcPts val="500"/>
              </a:spcBef>
              <a:spcAft>
                <a:spcPts val="0"/>
              </a:spcAft>
              <a:buClr>
                <a:schemeClr val="dk1"/>
              </a:buClr>
              <a:buSzPts val="2800"/>
              <a:buChar char="•"/>
            </a:pPr>
            <a:r>
              <a:rPr lang="en-US" sz="2800"/>
              <a:t>74% check devices 15 minutes before sleeping</a:t>
            </a:r>
            <a:endParaRPr/>
          </a:p>
          <a:p>
            <a:pPr indent="-228600" lvl="1" marL="685800" rtl="0" algn="l">
              <a:lnSpc>
                <a:spcPct val="90000"/>
              </a:lnSpc>
              <a:spcBef>
                <a:spcPts val="500"/>
              </a:spcBef>
              <a:spcAft>
                <a:spcPts val="0"/>
              </a:spcAft>
              <a:buClr>
                <a:schemeClr val="dk1"/>
              </a:buClr>
              <a:buSzPts val="2800"/>
              <a:buChar char="•"/>
            </a:pPr>
            <a:r>
              <a:rPr lang="en-US" sz="2800"/>
              <a:t>61% of people check phones 5 minutes after waking up  </a:t>
            </a:r>
            <a:endParaRPr sz="2800"/>
          </a:p>
          <a:p>
            <a:pPr indent="-228600" lvl="1" marL="685800" rtl="0" algn="l">
              <a:lnSpc>
                <a:spcPct val="90000"/>
              </a:lnSpc>
              <a:spcBef>
                <a:spcPts val="500"/>
              </a:spcBef>
              <a:spcAft>
                <a:spcPts val="0"/>
              </a:spcAft>
              <a:buClr>
                <a:schemeClr val="dk1"/>
              </a:buClr>
              <a:buSzPts val="2800"/>
              <a:buChar char="•"/>
            </a:pPr>
            <a:r>
              <a:rPr lang="en-US" sz="2800"/>
              <a:t>88% check their phones within 30 minutes of waking up</a:t>
            </a:r>
            <a:endParaRPr/>
          </a:p>
          <a:p>
            <a:pPr indent="-228600" lvl="1" marL="685800" rtl="0" algn="l">
              <a:lnSpc>
                <a:spcPct val="90000"/>
              </a:lnSpc>
              <a:spcBef>
                <a:spcPts val="500"/>
              </a:spcBef>
              <a:spcAft>
                <a:spcPts val="0"/>
              </a:spcAft>
              <a:buClr>
                <a:schemeClr val="dk1"/>
              </a:buClr>
              <a:buSzPts val="2800"/>
              <a:buChar char="•"/>
            </a:pPr>
            <a:r>
              <a:rPr lang="en-US" sz="2800"/>
              <a:t>96% check within an hour of waking up</a:t>
            </a:r>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