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859d24467_0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11859d24467_0_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=</a:t>
            </a:r>
            <a:endParaRPr/>
          </a:p>
        </p:txBody>
      </p:sp>
      <p:sp>
        <p:nvSpPr>
          <p:cNvPr id="115" name="Google Shape;115;g11859d24467_0_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https://drive.google.com/file/d/1Z37XE3EpU61o8zfGqSQABefgG7yRq3HF/view?usp=sharing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859d2446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1859d2446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https://drive.google.com/file/d/1BYYCwVJ3hHq5wj166i3Jq9QcWrd7Tq5q/view?usp=sharing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1859d24467_0_1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11859d24467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https://www.youtube.com/watch?v=h33YqfrDUlc&amp;t=1s</a:t>
            </a:r>
            <a:endParaRPr/>
          </a:p>
        </p:txBody>
      </p:sp>
      <p:sp>
        <p:nvSpPr>
          <p:cNvPr id="134" name="Google Shape;134;g11859d24467_0_1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1859d24467_0_1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11859d24467_0_1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</a:t>
            </a:r>
            <a:r>
              <a:rPr lang="en"/>
              <a:t>https://www.youtube.com/watch?v=FZu0ZGcLjmo</a:t>
            </a:r>
            <a:endParaRPr/>
          </a:p>
        </p:txBody>
      </p:sp>
      <p:sp>
        <p:nvSpPr>
          <p:cNvPr id="140" name="Google Shape;140;g11859d24467_0_1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0" name="Google Shape;80;p17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2" name="Google Shape;82;p17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90" name="Google Shape;9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19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97" name="Google Shape;9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9" name="Google Shape;109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9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>
          <a:blip r:embed="rId1">
            <a:alphaModFix amt="63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532225" y="4647900"/>
            <a:ext cx="609900" cy="6099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Z37XE3EpU61o8zfGqSQABefgG7yRq3HF/view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BYYCwVJ3hHq5wj166i3Jq9QcWrd7Tq5q/view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h33YqfrDUlc" TargetMode="External"/><Relationship Id="rId4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FZu0ZGcLjmo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idx="4294967295" type="ctrTitle"/>
          </p:nvPr>
        </p:nvSpPr>
        <p:spPr>
          <a:xfrm>
            <a:off x="311708" y="-398425"/>
            <a:ext cx="8520600" cy="20526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1C4587"/>
                </a:solidFill>
              </a:rPr>
              <a:t>Magic Videos!</a:t>
            </a:r>
            <a:endParaRPr b="1" sz="5600">
              <a:solidFill>
                <a:srgbClr val="1C4587"/>
              </a:solidFill>
            </a:endParaRPr>
          </a:p>
        </p:txBody>
      </p:sp>
      <p:sp>
        <p:nvSpPr>
          <p:cNvPr id="118" name="Google Shape;118;p22"/>
          <p:cNvSpPr txBox="1"/>
          <p:nvPr>
            <p:ph idx="4294967295" type="subTitle"/>
          </p:nvPr>
        </p:nvSpPr>
        <p:spPr>
          <a:xfrm>
            <a:off x="311700" y="1157725"/>
            <a:ext cx="8520600" cy="792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accent2"/>
                </a:solidFill>
              </a:rPr>
              <a:t>Note: </a:t>
            </a:r>
            <a:r>
              <a:rPr lang="en" sz="2700">
                <a:solidFill>
                  <a:schemeClr val="accent2"/>
                </a:solidFill>
              </a:rPr>
              <a:t>If videos don't run directly here in Google Slides, simply click on the Google Drive link in the slide notes on that slide.</a:t>
            </a:r>
            <a:endParaRPr sz="2700"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1C4587"/>
                </a:solidFill>
              </a:rPr>
              <a:t>**We've included a couple of bonus videos here in addition to the one he created just for our group (see slides 4 &amp; 5).</a:t>
            </a:r>
            <a:endParaRPr sz="2700">
              <a:solidFill>
                <a:srgbClr val="1C4587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1C4587"/>
                </a:solidFill>
              </a:rPr>
              <a:t>**Variations of videos on slides 2 &amp; 3 are also in the PTA Relationships module folder: as </a:t>
            </a:r>
            <a:r>
              <a:rPr lang="en" sz="2700">
                <a:solidFill>
                  <a:srgbClr val="1C4587"/>
                </a:solidFill>
              </a:rPr>
              <a:t>individual</a:t>
            </a:r>
            <a:r>
              <a:rPr lang="en" sz="2700">
                <a:solidFill>
                  <a:srgbClr val="1C4587"/>
                </a:solidFill>
              </a:rPr>
              <a:t> videos, as a spliced video, and included with his presentation from our gathering. https://bit.ly/3sT89uK</a:t>
            </a:r>
            <a:endParaRPr sz="27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/>
        </p:nvSpPr>
        <p:spPr>
          <a:xfrm>
            <a:off x="0" y="55750"/>
            <a:ext cx="9144000" cy="6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E69138"/>
                </a:solidFill>
                <a:latin typeface="Calibri"/>
                <a:ea typeface="Calibri"/>
                <a:cs typeface="Calibri"/>
                <a:sym typeface="Calibri"/>
              </a:rPr>
              <a:t>Watch the faces of John's friends as he performs this trick. Imagine yourself there watching.</a:t>
            </a:r>
            <a:endParaRPr b="1" sz="18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https://drive.google.com/file/d/1Z37XE3EpU61o8zfGqSQABefgG7yRq3HF/view?usp=sh</a:t>
            </a:r>
            <a:endParaRPr b="1"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23" title="John Magic.mpe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4225" y="622750"/>
            <a:ext cx="7716426" cy="434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4" title="JohnMagicTrickPresent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332" y="610750"/>
            <a:ext cx="8058192" cy="453274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4"/>
          <p:cNvSpPr txBox="1"/>
          <p:nvPr/>
        </p:nvSpPr>
        <p:spPr>
          <a:xfrm>
            <a:off x="0" y="-20450"/>
            <a:ext cx="91440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E69138"/>
                </a:solidFill>
                <a:latin typeface="Calibri"/>
                <a:ea typeface="Calibri"/>
                <a:cs typeface="Calibri"/>
                <a:sym typeface="Calibri"/>
              </a:rPr>
              <a:t>Keep your eyes on John's hands to see if you can catch how he does this trick!</a:t>
            </a:r>
            <a:endParaRPr b="1" sz="20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https://drive.google.com/file/d/1BYYCwVJ3hHq5wj166i3Jq9QcWrd7Tq5q/view?usp=sharing</a:t>
            </a:r>
            <a:endParaRPr b="1" sz="20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erformance taken from the audience of a trick I did at a BYU showcase for the end of the semester!" id="136" name="Google Shape;136;p25" title="Magic at BYU!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0250" y="41463"/>
            <a:ext cx="6747425" cy="506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6" title="Utah's youngest professional magician visits 11 New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1475" y="-31712"/>
            <a:ext cx="6942575" cy="520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